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1" r:id="rId2"/>
    <p:sldId id="279" r:id="rId3"/>
    <p:sldId id="280" r:id="rId4"/>
    <p:sldId id="281" r:id="rId5"/>
    <p:sldId id="282" r:id="rId6"/>
    <p:sldId id="283" r:id="rId7"/>
    <p:sldId id="284" r:id="rId8"/>
    <p:sldId id="285" r:id="rId9"/>
    <p:sldId id="272" r:id="rId10"/>
    <p:sldId id="256" r:id="rId11"/>
    <p:sldId id="259" r:id="rId12"/>
    <p:sldId id="260" r:id="rId13"/>
    <p:sldId id="257" r:id="rId14"/>
    <p:sldId id="258" r:id="rId15"/>
    <p:sldId id="273" r:id="rId16"/>
    <p:sldId id="274" r:id="rId17"/>
    <p:sldId id="275" r:id="rId18"/>
    <p:sldId id="263" r:id="rId19"/>
    <p:sldId id="266" r:id="rId20"/>
    <p:sldId id="265" r:id="rId21"/>
    <p:sldId id="264" r:id="rId22"/>
    <p:sldId id="261" r:id="rId23"/>
    <p:sldId id="262" r:id="rId24"/>
    <p:sldId id="277" r:id="rId25"/>
    <p:sldId id="267" r:id="rId26"/>
    <p:sldId id="268" r:id="rId27"/>
    <p:sldId id="269" r:id="rId28"/>
    <p:sldId id="270" r:id="rId29"/>
    <p:sldId id="276"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2.055"/>
    </inkml:context>
    <inkml:brush xml:id="br0">
      <inkml:brushProperty name="width" value="0.1" units="cm"/>
      <inkml:brushProperty name="height" value="0.1" units="cm"/>
      <inkml:brushProperty name="color" value="#E71224"/>
    </inkml:brush>
  </inkml:definitions>
  <inkml:trace contextRef="#ctx0" brushRef="#br0">0 1092 24575,'1'-1'0,"1"1"0,-1-1 0,0 1 0,0-1 0,1 1 0,-1-1 0,0 0 0,0 0 0,0 0 0,0 1 0,0-1 0,0 0 0,0 0 0,0 0 0,0-1 0,0 0 0,18-28 0,-8 13 0,61-77 0,80-94 0,-112 147 0,2 2 0,77-57 0,-87 74 0,1 2 0,1 1 0,1 2 0,68-25 0,-83 37 0,1 0 0,1 1 0,-1 1 0,25 0 0,90 5 0,-47 0 0,-75-3 0,1 1 0,-1 1 0,0 0 0,0 0 0,0 1 0,0 1 0,0 1 0,-1 0 0,0 0 0,18 10 0,14 12 0,65 53 0,-74-51 0,1-2 0,72 38 0,-97-59 0,1 0 0,0-2 0,0 1 0,0-2 0,0 0 0,1 0 0,-1-1 0,1-1 0,-1 0 0,0-1 0,1-1 0,-1 0 0,0 0 0,22-8 0,-29 6 0,1 1 0,-1-1 0,1-1 0,-1 1 0,-1-1 0,1 0 0,-1-1 0,0 1 0,5-8 0,37-60 0,-16 22 0,-9 14 0,-2 0 0,21-52 0,-2 2 0,101-176 0,-140 263 0,0 0 0,0-1 0,0 1 0,0 0 0,1-1 0,-1 1 0,0 0 0,0-1 0,0 1 0,0 0 0,0 0 0,0-1 0,1 1 0,-1 0 0,0 0 0,0-1 0,0 1 0,1 0 0,-1 0 0,0-1 0,0 1 0,1 0 0,-1 0 0,0 0 0,0 0 0,1 0 0,-1-1 0,0 1 0,1 0 0,-1 0 0,0 0 0,1 0 0,-1 0 0,0 0 0,0 0 0,1 0 0,-1 0 0,0 0 0,1 0 0,-1 0 0,0 0 0,1 0 0,-1 0 0,0 0 0,0 1 0,1-1 0,5 19 0,-4 32 0,-2-49 0,-2 49 0,1-24 0,1-1 0,5 45 0,-4-63 0,1 1 0,0-1 0,0 0 0,1 0 0,0 0 0,1 0 0,0 0 0,0-1 0,0 0 0,1 0 0,0 0 0,9 9 0,-2-5 0,0-1 0,1 0 0,0-1 0,0 0 0,1-1 0,0-1 0,0 0 0,1-1 0,0 0 0,0-1 0,0-1 0,30 4 0,9-2 0,1-3 0,76-5 0,-36 0 0,124 2 0,-209-1 0,0 0 0,0 0 0,0-1 0,-1-1 0,1 0 0,-1 0 0,1-1 0,15-8 0,70-49 0,-80 51 0,4-3 0,0 2 0,1 0 0,0 1 0,1 1 0,0 0 0,0 2 0,1 1 0,-1 0 0,45-4 0,6-2 0,93-28 0,-112 25 0,0 1 0,1 4 0,98-8 0,-122 19 0,1 1 0,0 1 0,39 10 0,-36-7 0,-12-2 0,0 0 0,-1 2 0,0 0 0,39 18 0,-56-22 0,0 1 0,0 0 0,0 0 0,-1 0 0,1 0 0,-1 1 0,0-1 0,0 1 0,0 0 0,0 0 0,-1 0 0,3 5 0,2 6 0,-2 0 0,6 20 0,9 24 0,0-19 0,-2 0 0,14 51 0,58 182 0,-72-221 0,3 0 0,35 61 0,-42-92 0,-25-39 0,-22-35-1365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6.872"/>
    </inkml:context>
    <inkml:brush xml:id="br0">
      <inkml:brushProperty name="width" value="0.1" units="cm"/>
      <inkml:brushProperty name="height" value="0.1" units="cm"/>
      <inkml:brushProperty name="color" value="#E71224"/>
    </inkml:brush>
  </inkml:definitions>
  <inkml:trace contextRef="#ctx0" brushRef="#br0">29 0 24575,'-2'32'0,"-10"61"0,6-61 0,-2 58 0,7-55 0,2-1 0,2 1 0,11 52 0,-11-70 0,-6-20 0,-6-30 0,6 14 0,1 0 0,1 1 0,1-1 0,0 0 0,1 0 0,7-32 0,-4 38 0,-1 0 0,2 1 0,-1-1 0,2 1 0,0 0 0,0 1 0,1 0 0,0 0 0,1 0 0,13-13 0,-8 11 0,0 0 0,2 2 0,-1-1 0,29-15 0,-33 22 0,-1 0 0,1 0 0,0 1 0,0 1 0,1 0 0,-1 0 0,1 1 0,-1 0 0,17-1 0,-23 3-105,0 1 0,0-1 0,0 1 0,0 0 0,0 0 0,0 0 0,0 0 0,0 1 0,0-1 0,-1 1 0,1 0 0,6 5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58.821"/>
    </inkml:context>
    <inkml:brush xml:id="br0">
      <inkml:brushProperty name="width" value="0.1" units="cm"/>
      <inkml:brushProperty name="height" value="0.1" units="cm"/>
      <inkml:brushProperty name="color" value="#004F8B"/>
    </inkml:brush>
  </inkml:definitions>
  <inkml:trace contextRef="#ctx0" brushRef="#br0">1 70 24575,'10'-1'0,"0"-1"0,0 0 0,0 0 0,0-1 0,0-1 0,0 1 0,9-7 0,19-5 0,-17 7 0,-12 4 0,1 1 0,-1-1 0,1 2 0,-1-1 0,14 0 0,-21 3 0,0 0 0,0 0 0,0 0 0,0 0 0,1 0 0,-1 1 0,0-1 0,0 1 0,0-1 0,0 1 0,0 0 0,0 0 0,0 0 0,-1 0 0,1 0 0,0 0 0,0 1 0,-1-1 0,1 1 0,-1-1 0,1 1 0,-1-1 0,0 1 0,1 0 0,-1 0 0,0 0 0,0-1 0,0 1 0,1 4 0,-1-1 0,0 0 0,-1 0 0,1-1 0,-1 1 0,0 0 0,0 0 0,-1 0 0,0 0 0,1 0 0,-1-1 0,-1 1 0,1 0 0,-1-1 0,0 1 0,0-1 0,0 1 0,-1-1 0,1 0 0,-6 6 0,-1 3 0,-1-1 0,0-1 0,-1 1 0,0-2 0,-13 10 0,10-10-151,1 0-1,-1-2 0,0 0 0,-1 0 1,0-1-1,0-1 0,0-1 1,-19 5-1,14-7-6674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59.658"/>
    </inkml:context>
    <inkml:brush xml:id="br0">
      <inkml:brushProperty name="width" value="0.1" units="cm"/>
      <inkml:brushProperty name="height" value="0.1" units="cm"/>
      <inkml:brushProperty name="color" value="#004F8B"/>
    </inkml:brush>
  </inkml:definitions>
  <inkml:trace contextRef="#ctx0" brushRef="#br0">82 1 24575,'-1'4'0,"0"1"0,0-1 0,0 1 0,-1-1 0,0 0 0,-2 5 0,-6 13 0,1 13 0,1 0 0,2 0 0,1 0 0,-1 70 0,5-78 0,-1 1 0,-8 32 0,5-30 0,-3 43 0,8 25 0,17-151 0,-12 31 0,1 0 0,1 1 0,1 0 0,0 0 0,2 1 0,0 0 0,2 0 0,0 2 0,1-1 0,1 1 0,0 1 0,1 1 0,1 0 0,1 1 0,33-24 0,-48 38 0,-1 0 0,1 0 0,-1 0 0,1 0 0,-1 0 0,1 0 0,0 0 0,0 1 0,-1-1 0,1 1 0,0-1 0,0 1 0,0 0 0,-1-1 0,1 1 0,0 0 0,0 0 0,0 0 0,0 1 0,0-1 0,-1 0 0,1 1 0,0-1 0,0 1 0,-1 0 0,1-1 0,0 1 0,-1 0 0,1 0 0,0 0 0,-1 0 0,1 0 0,-1 1 0,0-1 0,1 0 0,-1 1 0,0-1 0,0 1 0,0-1 0,0 1 0,0-1 0,0 1 0,0 2 0,5 10 0,0-1 0,-1 1 0,-1 0 0,3 22 0,-3-20 0,4 29 0,4 62 0,-9-75 0,9 49 0,-7-49 0,3 45 0,-7-53-113,0-8-137,0-1-1,-1 1 1,-1-1-1,-6 30 1,1-27-6576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00.420"/>
    </inkml:context>
    <inkml:brush xml:id="br0">
      <inkml:brushProperty name="width" value="0.1" units="cm"/>
      <inkml:brushProperty name="height" value="0.1" units="cm"/>
      <inkml:brushProperty name="color" value="#004F8B"/>
    </inkml:brush>
  </inkml:definitions>
  <inkml:trace contextRef="#ctx0" brushRef="#br0">164 0 24575,'0'4'0,"-1"-1"0,0 1 0,0-1 0,0 1 0,0-1 0,-4 7 0,-6 17 0,-23 135 0,13-39 0,-6 49 0,-2 21 0,-1 5 0,28-160 0,3-38 0,-1 0 0,0 0 0,0 0 0,0 0 0,0 0 0,0 0 0,0 0 0,0 0 0,0 0 0,0 0 0,0 0 0,0 0 0,0 0 0,0-1 0,0 1 0,0 0 0,0 0 0,0 0 0,1 0 0,-1 0 0,0 0 0,0 0 0,0 0 0,0 0 0,0 0 0,0 0 0,0 0 0,0 0 0,0 0 0,0 0 0,0 0 0,0 0 0,1 0 0,-1 0 0,0 0 0,0 0 0,0 1 0,0-1 0,0 0 0,0 0 0,0 0 0,0 0 0,0 0 0,0 0 0,0 0 0,0 0 0,0 0 0,0 0 0,7-22 0,4-37-1365,-7 31-5461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01.391"/>
    </inkml:context>
    <inkml:brush xml:id="br0">
      <inkml:brushProperty name="width" value="0.1" units="cm"/>
      <inkml:brushProperty name="height" value="0.1" units="cm"/>
      <inkml:brushProperty name="color" value="#004F8B"/>
    </inkml:brush>
  </inkml:definitions>
  <inkml:trace contextRef="#ctx0" brushRef="#br0">0 4 24575,'61'-1'0,"-27"-1"0,0 2 0,-1 1 0,1 2 0,-1 1 0,1 1 0,33 11 0,-44-8 0,1 1 0,-1 0 0,-1 2 0,0 1 0,0 1 0,28 22 0,-31-20 0,38 34 0,-54-47 0,0 1 0,-1 0 0,1 0 0,-1 0 0,0 1 0,0-1 0,0 0 0,0 1 0,0-1 0,-1 1 0,0 0 0,0 0 0,0-1 0,0 1 0,0 5 0,-1-6 0,-1-1 0,0 1 0,0 0 0,0-1 0,0 1 0,0 0 0,-1-1 0,1 0 0,-1 1 0,1-1 0,-1 0 0,0 0 0,0 1 0,0-1 0,0-1 0,0 1 0,-1 0 0,1-1 0,0 1 0,-1-1 0,0 0 0,1 1 0,-1-1 0,-2 0 0,-11 5 0,-1 0 0,-25 5 0,6-5 0,-42 11 0,72-15 0,-1 0 0,1 0 0,0 1 0,0 0 0,0 0 0,0 0 0,1 1 0,-11 7 0,16-10 0,-1 0 0,0-1 0,1 1 0,-1 0 0,1 0 0,-1-1 0,1 1 0,-1 0 0,1 0 0,0 0 0,-1 0 0,1 0 0,0 0 0,0-1 0,-1 1 0,1 0 0,0 0 0,0 0 0,0 0 0,0 0 0,0 0 0,0 0 0,1 0 0,-1 0 0,0 0 0,0 0 0,1-1 0,-1 1 0,0 0 0,1 0 0,-1 0 0,1 0 0,-1-1 0,1 1 0,0 0 0,-1 0 0,1-1 0,0 1 0,-1-1 0,1 1 0,0 0 0,0-1 0,-1 0 0,1 1 0,0-1 0,0 1 0,1-1 0,4 4 0,0-1 0,0-1 0,0 1 0,1-1 0,7 2 0,24 1 0,1-1 0,0-2 0,64-5 0,-12 0 0,-74 2 0,1 2 0,-1 0 0,1 1 0,22 5 0,-34-5 0,1 0 0,-1 0 0,0 1 0,-1 0 0,1 0 0,0 0 0,-1 1 0,0 0 0,0 0 0,0 0 0,0 1 0,-1-1 0,0 1 0,0 0 0,5 7 0,-3-1 0,0-1 0,0 1 0,0 0 0,-2 0 0,1 0 0,-2 1 0,1-1 0,-1 1 0,-1 0 0,0 0 0,-1 0 0,0 1 0,-1-1 0,-1 0 0,0 0 0,0 0 0,-1 0 0,0 0 0,-1 0 0,-1 0 0,0-1 0,0 0 0,-1 0 0,-1 0 0,0 0 0,0-1 0,-1 0 0,0 0 0,-1 0 0,-13 12 0,-34 31 0,31-27 0,-1-2 0,-1-1 0,-1-1 0,-59 36 0,63-45 0,-1-2 0,-1-1 0,1 0 0,-2-2 0,-44 8 0,29-9 0,-2 1 0,-1-1 0,-47-1 0,69-5 0,12-1 0,0 1 0,0-2 0,0 1 0,1-1 0,-14-4 0,20 5 0,1-1 0,-1 0 0,1 0 0,0 0 0,-1-1 0,1 1 0,0 0 0,0-1 0,0 0 0,0 1 0,0-1 0,0 0 0,1 0 0,-1 0 0,1 0 0,-1 0 0,1-1 0,0 1 0,-1 0 0,1-1 0,0 1 0,1-1 0,-1 1 0,0-1 0,0-2 0,-1-16-50,1 1 0,0-1 0,4-25 0,-2 18-1115,0 4-5661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11.368"/>
    </inkml:context>
    <inkml:brush xml:id="br0">
      <inkml:brushProperty name="width" value="0.1" units="cm"/>
      <inkml:brushProperty name="height" value="0.1" units="cm"/>
      <inkml:brushProperty name="color" value="#004F8B"/>
    </inkml:brush>
  </inkml:definitions>
  <inkml:trace contextRef="#ctx0" brushRef="#br0">0 5465 24575,'1'-4'0,"0"-1"0,0 1 0,0 0 0,0 0 0,1 0 0,-1 0 0,1 0 0,0 0 0,0 0 0,1 1 0,4-6 0,42-49 0,0-1 0,75-102 0,-85 114 0,-1-2 0,58-100 0,-57 82 0,3 2 0,58-69 0,11-15 0,0-17 0,69-100 0,-133 194 0,44-93 0,33-51 0,-122 213 0,124-167 0,228-302 0,-303 400 0,113-127 0,-136 167 0,24-24 0,-26 29 0,-1-1 0,22-31 0,144-214 0,-167 237 0,1 1 0,49-51 0,-62 73 0,-1-1 0,-1-1 0,17-29 0,-17 26 0,1-1 0,16-17 0,134-163 0,-100 118 0,65-80 0,-31 44 0,10-11 0,-90 109 0,24-37 0,-1 0 0,20-15 0,27-38 0,57-72 0,-137 176 0,17-22 0,119-133 0,-123 142 0,23-35 0,10-12 0,-17 21 0,-28 35 0,1 0 0,-1 0 0,2 1 0,-1 0 0,17-13 0,6-2 0,-1-1 0,-1-1 0,-1-2 0,-1-1 0,-1 0 0,32-51 0,-48 61-1365,-2 2-5461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12.479"/>
    </inkml:context>
    <inkml:brush xml:id="br0">
      <inkml:brushProperty name="width" value="0.1" units="cm"/>
      <inkml:brushProperty name="height" value="0.1" units="cm"/>
      <inkml:brushProperty name="color" value="#004F8B"/>
    </inkml:brush>
  </inkml:definitions>
  <inkml:trace contextRef="#ctx0" brushRef="#br0">1 43 24575,'0'-36'0,"0"29"0,0 24 0,0 530 0,0-568-1365,0-1-5461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12.938"/>
    </inkml:context>
    <inkml:brush xml:id="br0">
      <inkml:brushProperty name="width" value="0.1" units="cm"/>
      <inkml:brushProperty name="height" value="0.1" units="cm"/>
      <inkml:brushProperty name="color" value="#004F8B"/>
    </inkml:brush>
  </inkml:definitions>
  <inkml:trace contextRef="#ctx0" brushRef="#br0">1 83 24575,'0'-3'0,"1"-1"0,-1 1 0,1 0 0,0 0 0,0-1 0,0 1 0,0 0 0,1 0 0,-1 0 0,1 0 0,0 0 0,0 1 0,0-1 0,0 0 0,0 1 0,1 0 0,-1-1 0,1 1 0,0 0 0,-1 0 0,1 0 0,0 1 0,0-1 0,0 1 0,0 0 0,0-1 0,6 0 0,2-1 0,0 0 0,0 0 0,0 2 0,1-1 0,-1 1 0,23 1 0,-13 4 0,-1 0 0,1 2 0,-1 0 0,0 1 0,-1 1 0,0 1 0,21 13 0,28 11 0,-57-28 0,-1 0 0,1 0 0,-1 1 0,0 0 0,13 12 0,-21-17 0,0 1 0,-1-1 0,1 1 0,-1 0 0,1 0 0,-1-1 0,0 1 0,0 0 0,1 0 0,-2 0 0,1 0 0,0 0 0,0 1 0,-1-1 0,1 0 0,-1 0 0,1 0 0,-1 1 0,0-1 0,0 0 0,0 0 0,0 1 0,-1-1 0,1 0 0,0 0 0,-1 1 0,0-1 0,1 0 0,-1 0 0,0 0 0,0 0 0,0 0 0,-1 0 0,-2 3 0,-1 2 0,-1 1 0,0-2 0,-1 1 0,0-1 0,0 0 0,0 0 0,-1-1 0,0 0 0,-13 7 0,-8 0 0,-46 14 0,23-9 0,-36 5-1365,72-16-5461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13.629"/>
    </inkml:context>
    <inkml:brush xml:id="br0">
      <inkml:brushProperty name="width" value="0.1" units="cm"/>
      <inkml:brushProperty name="height" value="0.1" units="cm"/>
      <inkml:brushProperty name="color" value="#004F8B"/>
    </inkml:brush>
  </inkml:definitions>
  <inkml:trace contextRef="#ctx0" brushRef="#br0">1 225 24575,'1'0'0,"0"0"0,0 1 0,0-1 0,0 1 0,0-1 0,0 1 0,0-1 0,0 1 0,0 0 0,0-1 0,0 1 0,0 0 0,0 0 0,-1 0 0,1 0 0,0 0 0,0 0 0,-1 0 0,1 0 0,-1 0 0,1 0 0,-1 0 0,0 0 0,1 0 0,-1 2 0,10 38 0,-7-26 0,-2-8 0,0-3 0,0 0 0,0 0 0,0 0 0,0 0 0,1 0 0,0 0 0,0 0 0,0-1 0,0 1 0,0 0 0,1-1 0,4 5 0,-6-7 0,-1-1 0,1 0 0,-1 0 0,0 0 0,1 0 0,-1 1 0,1-1 0,-1 0 0,1 0 0,-1 0 0,1 0 0,-1 0 0,1 0 0,-1 0 0,1-1 0,-1 1 0,1 0 0,-1 0 0,1 0 0,-1 0 0,1-1 0,-1 1 0,0 0 0,1 0 0,-1-1 0,1 1 0,-1 0 0,0-1 0,1 1 0,-1 0 0,0-1 0,1 1 0,-1 0 0,0-1 0,0 1 0,1-1 0,-1 1 0,0-1 0,0 1 0,0-1 0,0 1 0,0 0 0,1-1 0,-1 1 0,0-1 0,0 1 0,0-1 0,0 0 0,5-31 0,-4 26 0,3-22 0,2 0 0,0 0 0,2 0 0,1 1 0,2 0 0,0 1 0,1 0 0,28-41 0,-39 65-40,1 0 0,-1 0 0,0 0 0,1 0-1,-1 0 1,1 0 0,0 1 0,-1-1 0,1 1 0,0-1 0,0 1-1,0 0 1,0-1 0,1 1 0,-1 0 0,0 0 0,0 1-1,1-1 1,-1 0 0,0 1 0,1 0 0,-1-1 0,0 1 0,1 0-1,-1 0 1,1 0 0,-1 0 0,0 1 0,1-1 0,-1 1-1,0-1 1,1 1 0,1 1 0,12 6-6786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14.218"/>
    </inkml:context>
    <inkml:brush xml:id="br0">
      <inkml:brushProperty name="width" value="0.1" units="cm"/>
      <inkml:brushProperty name="height" value="0.1" units="cm"/>
      <inkml:brushProperty name="color" value="#004F8B"/>
    </inkml:brush>
  </inkml:definitions>
  <inkml:trace contextRef="#ctx0" brushRef="#br0">137 142 24575,'-38'33'0,"24"-21"0,-1 1 0,1 0 0,-12 17 0,22-26 0,1 1 0,0 0 0,0-1 0,0 1 0,1 0 0,0 1 0,0-1 0,0 0 0,1 1 0,-1-1 0,1 1 0,0-1 0,1 1 0,0-1 0,0 7 0,0-9 0,0 0 0,1 0 0,0 0 0,-1 0 0,1 0 0,0-1 0,0 1 0,1 0 0,-1 0 0,0-1 0,1 1 0,0 0 0,0-1 0,0 0 0,0 1 0,2 1 0,1 0 0,-1-1 0,1 0 0,0 0 0,0 0 0,0 0 0,0-1 0,1 0 0,5 2 0,7 0 0,-1-1 0,1-1 0,0 0 0,26-1 0,-34-1 0,0-1 0,0 0 0,0 0 0,0-1 0,-1 0 0,1-1 0,-1 0 0,1-1 0,13-7 0,-17 8 0,1-1 0,-2-1 0,1 1 0,0-1 0,-1 0 0,0 0 0,0-1 0,0 0 0,-1 0 0,0 0 0,0 0 0,0 0 0,4-12 0,1-6 0,-1 0 0,-1 0 0,5-35 0,-10 49 0,-1-1 0,0 1 0,-1-1 0,0 1 0,0-1 0,-1 1 0,-1 0 0,0-1 0,0 1 0,-7-18 0,7 25 0,1 0 0,-1 0 0,1 1 0,-1-1 0,0 1 0,0-1 0,0 1 0,0 0 0,-1 0 0,1 0 0,-1 0 0,1 0 0,-1 1 0,0-1 0,1 1 0,-1-1 0,0 1 0,0 0 0,0 0 0,0 0 0,0 1 0,0-1 0,0 1 0,0 0 0,-1 0 0,1 0 0,0 0 0,0 0 0,0 1 0,0-1 0,0 1 0,0 0 0,0 0 0,0 0 0,-4 2 0,2-1 0,0 0 0,0 0 0,0 1 0,0 0 0,0 0 0,1 0 0,-1 1 0,1-1 0,0 1 0,0 0 0,0 0 0,1 1 0,-1-1 0,1 1 0,0 0 0,0-1 0,1 1 0,0 1 0,-3 5 0,2 12-1365,1-1-5461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15.108"/>
    </inkml:context>
    <inkml:brush xml:id="br0">
      <inkml:brushProperty name="width" value="0.1" units="cm"/>
      <inkml:brushProperty name="height" value="0.1" units="cm"/>
      <inkml:brushProperty name="color" value="#004F8B"/>
    </inkml:brush>
  </inkml:definitions>
  <inkml:trace contextRef="#ctx0" brushRef="#br0">73 0 24575,'0'52'0,"-3"0"0,-11 63 0,10-81 0,-1 52 0,2-14 0,-1-43 0,-1-1 0,-12 37 0,1-7 0,16-58 0,0 0 0,0 1 0,-1-1 0,1 0 0,0 0 0,0 0 0,0 0 0,0 0 0,0 0 0,0 1 0,0-1 0,0 0 0,-1 0 0,1 0 0,0 0 0,0 0 0,0 1 0,0-1 0,0 0 0,0 0 0,0 0 0,0 0 0,0 1 0,0-1 0,0 0 0,0 0 0,0 0 0,0 0 0,0 1 0,0-1 0,0 0 0,0 0 0,0 0 0,1 0 0,-1 0 0,0 1 0,0-1 0,0 0 0,0 0 0,0 0 0,0 0 0,0 0 0,0 0 0,1 1 0,-1-1 0,0 0 0,0 0 0,0 0 0,0 0 0,0 0 0,1 0 0,-1 0 0,0 0 0,0 0 0,1 0 0,8-9 0,13-21 0,-21 29 0,47-76 0,-27 43 0,1 1 0,41-49 0,-59 79 0,-1-1 0,1 1 0,-1 0 0,1 0 0,0 1 0,0-1 0,0 1 0,1 0 0,-1 0 0,0 0 0,1 0 0,0 1 0,-1 0 0,1 0 0,0 0 0,-1 0 0,1 1 0,0 0 0,0 0 0,-1 0 0,1 1 0,0-1 0,0 1 0,6 2 0,-4-1 0,-1 1 0,1 0 0,-1 0 0,0 0 0,0 1 0,0 0 0,0 0 0,0 0 0,-1 1 0,0 0 0,0 0 0,0 0 0,-1 1 0,0-1 0,7 12 0,-8-10 0,1 0 0,-1 0 0,0 1 0,-1-1 0,1 1 0,-2-1 0,1 1 0,-1 0 0,0 0 0,-1 0 0,1 0 0,-2 0 0,1 0 0,-1-1 0,0 1 0,-1 0 0,0 0 0,-3 8 0,2-8 0,-1 0 0,-1-1 0,1 1 0,-1-1 0,-1 0 0,1 0 0,-1 0 0,0-1 0,-1 0 0,1 0 0,-1-1 0,0 0 0,-1 0 0,1 0 0,-1-1 0,-9 4 0,3-2 0,-6 3 0,0-1 0,-33 9 0,49-16 0,0 0 0,0 0 0,0 0 0,0-1 0,-1 1 0,1-1 0,0 0 0,0 0 0,0-1 0,0 1 0,0-1 0,0 0 0,0 0 0,0 0 0,0-1 0,0 1 0,0-1 0,1 0 0,-1 0 0,-3-3 0,-2-11-1365,9-1-5461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7.235"/>
    </inkml:context>
    <inkml:brush xml:id="br0">
      <inkml:brushProperty name="width" value="0.1" units="cm"/>
      <inkml:brushProperty name="height" value="0.1" units="cm"/>
      <inkml:brushProperty name="color" value="#E71224"/>
    </inkml:brush>
  </inkml:definitions>
  <inkml:trace contextRef="#ctx0" brushRef="#br0">36 1 24575,'0'5'0,"0"5"0,0 7 0,0 4 0,0 4 0,-4-2 0,-2-1 0,0 0 0,-4-3 0,1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15.467"/>
    </inkml:context>
    <inkml:brush xml:id="br0">
      <inkml:brushProperty name="width" value="0.1" units="cm"/>
      <inkml:brushProperty name="height" value="0.1" units="cm"/>
      <inkml:brushProperty name="color" value="#004F8B"/>
    </inkml:brush>
  </inkml:definitions>
  <inkml:trace contextRef="#ctx0" brushRef="#br0">5 0 24575,'0'5'0,"-4"1"0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16.369"/>
    </inkml:context>
    <inkml:brush xml:id="br0">
      <inkml:brushProperty name="width" value="0.1" units="cm"/>
      <inkml:brushProperty name="height" value="0.1" units="cm"/>
      <inkml:brushProperty name="color" value="#004F8B"/>
    </inkml:brush>
  </inkml:definitions>
  <inkml:trace contextRef="#ctx0" brushRef="#br0">388 2 24575,'-18'0'0,"-1"1"0,1 1 0,-1 0 0,-28 8 0,36-7 0,0 1 0,0 1 0,0 0 0,0 1 0,1 0 0,0 0 0,0 1 0,-10 10 0,2-1 0,2 0 0,-1 1 0,2 1 0,1 1 0,0 0 0,-19 37 0,27-46 0,1 1 0,1 1 0,-1-1 0,2 1 0,0 0 0,0-1 0,1 1 0,0 1 0,1-1 0,1 0 0,0 0 0,0 0 0,1 0 0,5 21 0,-5-29 0,1 0 0,0 0 0,0 0 0,0-1 0,0 1 0,0-1 0,1 1 0,0-1 0,-1 0 0,1 0 0,0 0 0,1-1 0,-1 1 0,0-1 0,1 1 0,0-1 0,-1 0 0,1 0 0,0-1 0,0 1 0,0-1 0,0 0 0,0 0 0,0 0 0,0-1 0,7 1 0,5 0 0,1-1 0,-1 0 0,1-1 0,-1-1 0,27-5 0,-28 2 0,-1 0 0,1-1 0,-1 0 0,0-1 0,0 0 0,-1-1 0,0-1 0,-1 0 0,0-1 0,22-22 0,-18 14 0,0 0 0,-2-1 0,0-1 0,-1 0 0,-1-1 0,14-32 0,-23 45 0,1 0 0,-2 0 0,1 0 0,-1 0 0,-1-1 0,1 1 0,-1-1 0,-1 0 0,0 1 0,-1-12 0,0 15 0,0 0 0,0 1 0,0-1 0,-1 1 0,0-1 0,0 1 0,0 0 0,0 0 0,-1 0 0,0 0 0,0 0 0,0 1 0,0-1 0,0 1 0,-1 0 0,1 0 0,-1 0 0,0 0 0,0 0 0,-5-2 0,-1 0 9,0 0-1,-1 1 1,1 0-1,-1 1 1,1 0 0,-1 0-1,0 1 1,0 1-1,0 0 1,0 0-1,0 1 1,0 0-1,-15 3 1,19-1-71,1-1 0,-1 1 0,1 0 0,0 0 1,0 1-1,0 0 0,0 0 0,1 1 0,-1-1 0,1 1 0,0 0 0,0 1 1,0-1-1,0 1 0,1 0 0,0 0 0,0 0 0,0 1 0,1 0 0,0-1 1,0 1-1,0 0 0,-2 9 0,-2 7-6764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16.892"/>
    </inkml:context>
    <inkml:brush xml:id="br0">
      <inkml:brushProperty name="width" value="0.1" units="cm"/>
      <inkml:brushProperty name="height" value="0.1" units="cm"/>
      <inkml:brushProperty name="color" value="#004F8B"/>
    </inkml:brush>
  </inkml:definitions>
  <inkml:trace contextRef="#ctx0" brushRef="#br0">242 7 24575,'8'-6'0,"-10"12"0,-10 14 0,-110 172 0,85-130 0,24-37 0,1 1 0,1 1 0,2 0 0,0 0 0,2 1 0,-4 29 0,9-52-97,2 0-1,-1 0 1,0 0-1,1 0 1,0 0-1,0 0 1,0 0-1,1 0 1,0 0-1,0 0 1,0 0-1,0-1 0,4 9 1,6 5-6729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17.300"/>
    </inkml:context>
    <inkml:brush xml:id="br0">
      <inkml:brushProperty name="width" value="0.1" units="cm"/>
      <inkml:brushProperty name="height" value="0.1" units="cm"/>
      <inkml:brushProperty name="color" value="#004F8B"/>
    </inkml:brush>
  </inkml:definitions>
  <inkml:trace contextRef="#ctx0" brushRef="#br0">1 1 24575,'0'5'0,"0"6"0,4 1 0,7-1 0,1 2 0,3-2 0,4-2 0,3-2 0,3-4 0,1-1 0,-3 3 0,-1 2 0,0-2 0,1-1 0,-3-1-8191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18.328"/>
    </inkml:context>
    <inkml:brush xml:id="br0">
      <inkml:brushProperty name="width" value="0.1" units="cm"/>
      <inkml:brushProperty name="height" value="0.1" units="cm"/>
      <inkml:brushProperty name="color" value="#004F8B"/>
    </inkml:brush>
  </inkml:definitions>
  <inkml:trace contextRef="#ctx0" brushRef="#br0">435 24 24575,'0'2'0,"-1"-1"0,1 1 0,0 0 0,0-1 0,-1 1 0,1-1 0,0 1 0,-1 0 0,0-1 0,1 1 0,-1-1 0,0 1 0,0-1 0,0 0 0,0 1 0,0-1 0,0 0 0,0 0 0,-1 0 0,1 0 0,0 0 0,0 0 0,-1 0 0,1 0 0,-1 0 0,1 0 0,-1-1 0,1 1 0,-3 0 0,1-1 0,1 1 0,0-1 0,0 1 0,-1-1 0,1 0 0,0 0 0,-1 0 0,1 0 0,0-1 0,0 1 0,-1-1 0,1 1 0,0-1 0,0 0 0,0 0 0,0 0 0,-1 0 0,2 0 0,-1 0 0,-3-2 0,-2-4 0,0 0 0,-1 0 0,0 1 0,-1 1 0,-9-6 0,14 9 0,0 1 0,0 0 0,-1-1 0,1 1 0,-1 1 0,1-1 0,0 1 0,-1 0 0,1 0 0,-1 0 0,1 0 0,-1 1 0,1 0 0,-6 1 0,3 0 0,-15 3 0,1 1 0,-41 17 0,54-19 0,1 0 0,0 1 0,0-1 0,0 1 0,1 1 0,0-1 0,0 1 0,0 0 0,1 0 0,0 1 0,-7 11 0,-16 35-1365,22-35-5461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31.715"/>
    </inkml:context>
    <inkml:brush xml:id="br0">
      <inkml:brushProperty name="width" value="0.1" units="cm"/>
      <inkml:brushProperty name="height" value="0.1" units="cm"/>
      <inkml:brushProperty name="color" value="#004F8B"/>
    </inkml:brush>
  </inkml:definitions>
  <inkml:trace contextRef="#ctx0" brushRef="#br0">1 185 24575,'2'-2'0,"1"1"0,-1-1 0,0 0 0,0 0 0,0 0 0,0 0 0,-1 0 0,1-1 0,0 1 0,-1 0 0,0-1 0,1 1 0,-1-1 0,0 0 0,1-2 0,2-5 0,64-123 0,-68 133 0,0 0 0,0 0 0,0 0 0,0 0 0,0 0 0,0 0 0,0-1 0,0 1 0,0 0 0,0 0 0,0 0 0,0 0 0,0 0 0,0-1 0,0 1 0,1 0 0,-1 0 0,0 0 0,0 0 0,0 0 0,0 0 0,0 0 0,0-1 0,0 1 0,0 0 0,0 0 0,0 0 0,1 0 0,-1 0 0,0 0 0,0 0 0,0 0 0,0 0 0,0 0 0,0 0 0,1-1 0,-1 1 0,0 0 0,0 0 0,0 0 0,0 0 0,0 0 0,0 0 0,1 0 0,-1 0 0,0 0 0,0 0 0,0 0 0,0 0 0,0 1 0,1-1 0,-1 0 0,0 0 0,0 0 0,0 0 0,0 0 0,0 0 0,0 0 0,1 0 0,-1 12 0,-5 16 0,-32 172 0,3 73 0,29-218 0,5-52-136,0 0-1,-1 1 1,1-1-1,-1 0 1,0 0-1,0 0 1,0 0-1,0 0 0,-3 4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32.685"/>
    </inkml:context>
    <inkml:brush xml:id="br0">
      <inkml:brushProperty name="width" value="0.1" units="cm"/>
      <inkml:brushProperty name="height" value="0.1" units="cm"/>
      <inkml:brushProperty name="color" value="#004F8B"/>
    </inkml:brush>
  </inkml:definitions>
  <inkml:trace contextRef="#ctx0" brushRef="#br0">0 26 24575,'1'-1'0,"-1"-1"0,1 1 0,0 0 0,-1-1 0,1 1 0,0 0 0,0 0 0,0 0 0,0 0 0,0 0 0,0 0 0,0 0 0,0 0 0,1 0 0,-1 0 0,0 1 0,1-1 0,-1 0 0,0 1 0,1-1 0,-1 1 0,1 0 0,-1-1 0,1 1 0,-1 0 0,0 0 0,3 0 0,41-4 0,-31 5 0,-1 1 0,0 0 0,0 1 0,-1 1 0,1 0 0,-1 0 0,1 1 0,11 7 0,93 61 0,-88-54 0,-21-14 0,-1 1 0,0 0 0,0 0 0,-1 0 0,1 1 0,-1 0 0,-1 0 0,1 0 0,5 12 0,-9-16 0,-1-1 0,0 1 0,0-1 0,0 1 0,0-1 0,0 1 0,-1 0 0,1 0 0,-1-1 0,0 1 0,0 0 0,0 0 0,0-1 0,0 1 0,-1 0 0,1-1 0,-1 1 0,1 0 0,-1-1 0,0 1 0,0 0 0,0-1 0,-1 1 0,1-1 0,-1 0 0,1 0 0,-1 1 0,0-1 0,0 0 0,0 0 0,0 0 0,0-1 0,0 1 0,-5 2 0,-7 4 0,-1-1 0,0-1 0,-1 0 0,0-1 0,0 0 0,0-2 0,-21 3 0,14-2 0,1 0 0,-39 14 0,52-12 0,9-2 0,21 1 0,31-3 0,5-2 0,-20-2 0,0 3 0,63 8 0,-87-7 0,-1 1 0,0 1 0,1 0 0,-1 1 0,-1 0 0,1 0 0,-1 2 0,0-1 0,0 1 0,-1 1 0,18 15 0,-16-10 0,-1-1 0,0 2 0,0 0 0,-2 0 0,1 1 0,-2 0 0,0 1 0,-1-1 0,-1 2 0,6 18 0,-8-21 0,-1 0 0,-1 0 0,0 0 0,-1 1 0,0-1 0,-1 0 0,-1 0 0,0 1 0,-1-1 0,-1 0 0,0 0 0,-9 23 0,8-28 0,0-1 0,-1-1 0,0 1 0,0-1 0,-1 0 0,0 0 0,0 0 0,-15 10 0,7-5 0,-2-1 0,0-1 0,-21 11 0,14-11 0,1-1 0,-1-2 0,-1 0 0,0-1 0,0-1 0,-25 1 0,3-3 0,1-2 0,-61-6 0,101 5 0,0-1 0,1 1 0,-1-1 0,1 0 0,-1-1 0,1 1 0,-1-1 0,1 1 0,0-1 0,-1-1 0,1 1 0,0-1 0,1 1 0,-1-1 0,0 0 0,1 0 0,0-1 0,-1 1 0,2-1 0,-1 1 0,-4-7 0,3 1 0,1 0 0,0 0 0,0 0 0,1 0 0,0 0 0,0 0 0,1-1 0,0 1 0,1-17 0,1-1-1365,0 3-5461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34.100"/>
    </inkml:context>
    <inkml:brush xml:id="br0">
      <inkml:brushProperty name="width" value="0.1" units="cm"/>
      <inkml:brushProperty name="height" value="0.1" units="cm"/>
      <inkml:brushProperty name="color" value="#004F8B"/>
    </inkml:brush>
  </inkml:definitions>
  <inkml:trace contextRef="#ctx0" brushRef="#br0">471 60 24575,'0'-2'0,"-1"0"0,1 0 0,-1 0 0,0 0 0,1 0 0,-1 0 0,0 0 0,0 1 0,0-1 0,0 0 0,0 1 0,0-1 0,-1 1 0,1-1 0,-1 1 0,1 0 0,-1-1 0,1 1 0,-1 0 0,0 0 0,1 0 0,-1 0 0,-4-1 0,-1-1 0,0 0 0,-1 1 0,0-1 0,-12-1 0,-16 1 0,0 1 0,-1 1 0,-46 6 0,71-3 0,-1 1 0,1 1 0,0 0 0,1 1 0,-1 0 0,1 1 0,0 0 0,0 1 0,1 0 0,0 1 0,0 0 0,1 0 0,0 1 0,-9 11 0,15-14 0,-1-1 0,1 1 0,1-1 0,-1 1 0,1 0 0,0 0 0,0 0 0,1 1 0,-1-1 0,1 0 0,1 1 0,-1-1 0,1 0 0,1 1 0,-1-1 0,1 0 0,2 11 0,-2-12 0,1 1 0,0-1 0,0 1 0,0-1 0,0 0 0,1 0 0,0 0 0,0 0 0,1-1 0,-1 1 0,1-1 0,0 0 0,0 0 0,0 0 0,0 0 0,1-1 0,0 0 0,0 0 0,8 4 0,-3-3 0,2 0 0,-1-1 0,0 0 0,0-1 0,1 0 0,0-1 0,-1 0 0,1-1 0,-1 0 0,15-3 0,-8 0 0,0-1 0,0-1 0,0 0 0,-1-2 0,30-15 0,-4-3 0,0-3 0,-2-1 0,64-61 0,-103 88 0,0 0 0,0 1 0,0-1 0,0 1 0,1-1 0,-1 1 0,1-1 0,3 0 0,3 5 0,-9 13 0,-5 7 0,-1-1 0,-1 0 0,-21 41 0,19-45 0,1-1 0,1 1 0,0 0 0,2 1 0,0-1 0,-5 38 0,10-16 0,1-1 0,2 0 0,11 61 0,-11-86 0,0 1 0,-1 0 0,-1 0 0,-1 0 0,0 0 0,-1-1 0,0 1 0,-7 26 0,6-34 0,0 0 0,-1 0 0,0 0 0,-1 0 0,1 0 0,-1-1 0,-1 1 0,1-1 0,-1 0 0,0-1 0,-1 1 0,1-1 0,-1 0 0,0 0 0,0-1 0,-1 1 0,1-2 0,-14 7 0,13-7 0,-1 1 0,0-2 0,0 1 0,0-1 0,0-1 0,0 1 0,0-1 0,0-1 0,0 1 0,-1-1 0,1-1 0,-15-2 0,18 1 0,0 1 0,0-1 0,0 0 0,0 0 0,0-1 0,1 1 0,-1-1 0,1 0 0,0 0 0,0-1 0,0 1 0,0-1 0,1 0 0,-1 0 0,1 0 0,0-1 0,0 1 0,1-1 0,-1 1 0,1-1 0,-3-7 0,1-2 0,1 0 0,0-1 0,1 1 0,0-1 0,1 1 0,1-1 0,1 1 0,0-1 0,0 0 0,1 1 0,1 0 0,8-23 0,-8 30 6,1 0 0,1 1 0,-1-1 0,1 1 0,0 0 0,0 0 0,0 1 0,1 0 0,0 0 0,0 0 0,1 1 0,-1-1 0,1 2 0,0-1 0,0 1 0,0 0 0,0 0 0,1 1 0,8-2 0,10-1-303,0 0 0,1 2 0,-1 1 0,32 2 0,-34 1-6529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34.445"/>
    </inkml:context>
    <inkml:brush xml:id="br0">
      <inkml:brushProperty name="width" value="0.1" units="cm"/>
      <inkml:brushProperty name="height" value="0.1" units="cm"/>
      <inkml:brushProperty name="color" value="#004F8B"/>
    </inkml:brush>
  </inkml:definitions>
  <inkml:trace contextRef="#ctx0" brushRef="#br0">54 1 24575,'0'9'0,"0"8"0,-5 6 0,-1 3 0,0 2 0,1 1 0,-3 0 0,0 0 0,1 0 0,2-1 0,2-5-8191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34.795"/>
    </inkml:context>
    <inkml:brush xml:id="br0">
      <inkml:brushProperty name="width" value="0.1" units="cm"/>
      <inkml:brushProperty name="height" value="0.1" units="cm"/>
      <inkml:brushProperty name="color" value="#004F8B"/>
    </inkml:brush>
  </inkml:definitions>
  <inkml:trace contextRef="#ctx0" brushRef="#br0">1 1 24575,'5'0'0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7.609"/>
    </inkml:context>
    <inkml:brush xml:id="br0">
      <inkml:brushProperty name="width" value="0.1" units="cm"/>
      <inkml:brushProperty name="height" value="0.1" units="cm"/>
      <inkml:brushProperty name="color" value="#E71224"/>
    </inkml:brush>
  </inkml:definitions>
  <inkml:trace contextRef="#ctx0" brushRef="#br0">0 18 24575,'0'-5'0,"5"-1"0,5 0 0,2 6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35.171"/>
    </inkml:context>
    <inkml:brush xml:id="br0">
      <inkml:brushProperty name="width" value="0.1" units="cm"/>
      <inkml:brushProperty name="height" value="0.1" units="cm"/>
      <inkml:brushProperty name="color" value="#004F8B"/>
    </inkml:brush>
  </inkml:definitions>
  <inkml:trace contextRef="#ctx0" brushRef="#br0">86 45 24575,'-1'6'0,"-1"0"0,1-1 0,-1 1 0,0 0 0,0-1 0,-1 1 0,0-1 0,0 1 0,-5 6 0,-7 14 0,7-9 0,1-1 0,1 1 0,1 0 0,0 0 0,1 0 0,1 1 0,0 0 0,1-1 0,1 1 0,1 0 0,1 0 0,0 0 0,5 19 0,-5-32 0,1-1 0,0 1 0,0-1 0,0 0 0,0 1 0,1-1 0,0 0 0,0 0 0,0-1 0,0 1 0,0-1 0,1 1 0,0-1 0,-1 0 0,1-1 0,0 1 0,1-1 0,-1 1 0,0-1 0,1 0 0,7 2 0,-7-3 0,0 0 0,1 0 0,-1 0 0,0 0 0,1-1 0,-1 0 0,1 0 0,-1 0 0,1-1 0,-1 1 0,0-1 0,1-1 0,-1 1 0,0-1 0,0 0 0,0 0 0,0-1 0,9-5 0,-1-2 0,-1-2 0,0 1 0,0-2 0,-1 0 0,-1 0 0,0-1 0,-1 0 0,0-1 0,-1 1 0,11-30 0,-10 19 0,-1 0 0,-1 0 0,-2 0 0,0-1 0,-2 0 0,1-35 0,-11-4 0,7 65 0,0 0 0,0 0 0,0-1 0,0 1 0,0 0 0,0 0 0,0-1 0,0 1 0,0 0 0,1 0 0,-1 0 0,0-1 0,0 1 0,0 0 0,0 0 0,0 0 0,0 0 0,0-1 0,0 1 0,1 0 0,-1 0 0,0 0 0,0 0 0,0-1 0,0 1 0,0 0 0,1 0 0,-1 0 0,0 0 0,0 0 0,0 0 0,1 0 0,-1 0 0,0 0 0,0 0 0,0 0 0,1-1 0,-1 1 0,0 0 0,0 0 0,1 1 0,13 1 0,16 12 0,-28-13 0,56 30 0,-29-15 0,0-2 0,31 12 0,-29-15-117,-8-2-133,-1-1 1,1-2-1,0 0 0,42 5 1,-41-10-6577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35.645"/>
    </inkml:context>
    <inkml:brush xml:id="br0">
      <inkml:brushProperty name="width" value="0.1" units="cm"/>
      <inkml:brushProperty name="height" value="0.1" units="cm"/>
      <inkml:brushProperty name="color" value="#004F8B"/>
    </inkml:brush>
  </inkml:definitions>
  <inkml:trace contextRef="#ctx0" brushRef="#br0">266 0 24575,'-5'2'0,"0"-1"0,1 1 0,0 0 0,-1 0 0,1 1 0,0-1 0,0 1 0,0 0 0,1 0 0,-5 5 0,0-1 0,-28 25 0,2 3 0,-35 43 0,65-73 0,-3 4 0,0 0 0,0 0 0,1 1 0,0 0 0,1 1 0,0-1 0,1 1 0,0 0 0,0 0 0,1 0 0,1 0 0,-2 15 0,4-20 0,0 0 0,0 0 0,0 0 0,1 0 0,-1-1 0,2 1 0,-1 0 0,1 0 0,-1 0 0,2-1 0,-1 1 0,0-1 0,1 1 0,0-1 0,1 0 0,-1 0 0,1-1 0,0 1 0,0-1 0,0 1 0,1-1 0,-1-1 0,1 1 0,10 5 0,0-2 0,1 0 0,1-2 0,-1 0 0,1 0 0,26 2 0,-18-2 0,22 1-1365,-26-4-5461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36.045"/>
    </inkml:context>
    <inkml:brush xml:id="br0">
      <inkml:brushProperty name="width" value="0.1" units="cm"/>
      <inkml:brushProperty name="height" value="0.1" units="cm"/>
      <inkml:brushProperty name="color" value="#004F8B"/>
    </inkml:brush>
  </inkml:definitions>
  <inkml:trace contextRef="#ctx0" brushRef="#br0">205 2 24575,'14'0'0,"6"-1"0,1 1 0,-1 1 0,0 1 0,35 8 0,-52-9 0,1 0 0,-1 0 0,1 0 0,-1 1 0,1-1 0,-1 1 0,0 0 0,0 0 0,0 0 0,0 0 0,0 0 0,0 1 0,0-1 0,-1 1 0,1 0 0,-1 0 0,0 0 0,0 0 0,0 0 0,0 0 0,-1 1 0,1-1 0,-1 1 0,0-1 0,0 1 0,0-1 0,0 1 0,-1 0 0,1-1 0,-1 1 0,0 0 0,0-1 0,-1 5 0,0-2 0,-1-1 0,1 0 0,-1 0 0,0 0 0,0 0 0,-1 0 0,0 0 0,0-1 0,0 1 0,0-1 0,0 0 0,-1 0 0,0 0 0,0 0 0,-6 4 0,-7 5 0,-1-1 0,-27 14 0,5-3 0,10-5 0,0-2 0,-2-1 0,-64 22 0,91-36-170,0 0-1,0 0 0,-1 0 1,1-1-1,0 0 0,0 0 1,-6-1-1,-7-3-6655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36.754"/>
    </inkml:context>
    <inkml:brush xml:id="br0">
      <inkml:brushProperty name="width" value="0.1" units="cm"/>
      <inkml:brushProperty name="height" value="0.1" units="cm"/>
      <inkml:brushProperty name="color" value="#004F8B"/>
    </inkml:brush>
  </inkml:definitions>
  <inkml:trace contextRef="#ctx0" brushRef="#br0">137 0 24575,'-2'21'0,"-1"0"0,-1-1 0,0 0 0,-2 0 0,0 0 0,-2 0 0,-17 34 0,12-28 0,1 2 0,-15 54 0,17-49 0,-5 27 0,14-57 0,1-1 0,0 1 0,-1-1 0,1 1 0,1-1 0,-1 1 0,0-1 0,0 1 0,1-1 0,0 1 0,-1-1 0,1 0 0,0 1 0,0-1 0,0 0 0,1 1 0,-1-1 0,0 0 0,3 2 0,-3-3 0,0 0 0,1 0 0,-1 0 0,0-1 0,0 1 0,1-1 0,-1 1 0,1-1 0,-1 1 0,0-1 0,1 0 0,-1 0 0,1 1 0,-1-1 0,1 0 0,-1 0 0,0-1 0,1 1 0,-1 0 0,1 0 0,-1-1 0,1 1 0,-1-1 0,0 1 0,1-1 0,-1 0 0,0 1 0,0-1 0,1 0 0,-1 0 0,0 0 0,1-1 0,7-6 0,0 1 0,-1-1 0,8-10 0,-9 9 0,230-246 0,-220 238 0,0 1 0,2 1 0,19-13 0,-32 24 0,-1 0 0,1 1 0,0 0 0,0 0 0,0 0 0,0 1 0,1-1 0,-1 2 0,1-1 0,-1 1 0,1 0 0,0 0 0,-1 0 0,1 1 0,8 1 0,-11 1 0,0-1 0,0 1 0,0 0 0,0 0 0,-1 0 0,1 1 0,-1-1 0,1 1 0,-1 0 0,0 0 0,0 0 0,0 0 0,-1 1 0,1-1 0,-1 1 0,0 0 0,0-1 0,0 1 0,3 8 0,-1 1 0,0 0 0,0 0 0,-1 0 0,0 1 0,0 14 0,-2-8 0,-1 0 0,0 0 0,-1 0 0,-2 0 0,0 0 0,-11 38 0,9-43 0,-1-1 0,-1 1 0,0-1 0,-1 0 0,-1-1 0,0 0 0,0 0 0,-2-1 0,-14 14 0,7-7-1365,2-3-5461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37.970"/>
    </inkml:context>
    <inkml:brush xml:id="br0">
      <inkml:brushProperty name="width" value="0.1" units="cm"/>
      <inkml:brushProperty name="height" value="0.1" units="cm"/>
      <inkml:brushProperty name="color" value="#004F8B"/>
    </inkml:brush>
  </inkml:definitions>
  <inkml:trace contextRef="#ctx0" brushRef="#br0">503 20 24575,'-2'1'0,"0"-1"0,0 1 0,1 0 0,-1 0 0,0 0 0,0-1 0,1 2 0,-1-1 0,0 0 0,1 0 0,-1 0 0,1 1 0,-2 2 0,-22 24 0,18-19 0,-92 117 0,6 5 0,-86 160 0,105-137 0,82-166 0,67-102 0,-48 71 0,54-69 0,-8 13 0,61-113 0,-122 193 0,0 1 0,2 0 0,0 1 0,24-22 0,-29 30 0,0 2 0,1-1 0,0 1 0,0 0 0,1 1 0,-1 0 0,1 1 0,1 0 0,18-5 0,-27 9 0,0 1 0,0-1 0,0 1 0,0-1 0,0 1 0,0 0 0,0 0 0,0 1 0,0-1 0,0 1 0,0-1 0,0 1 0,0 0 0,0 0 0,0 0 0,0 1 0,0-1 0,0 1 0,-1-1 0,1 1 0,-1 0 0,1 0 0,-1 0 0,0 0 0,0 0 0,0 1 0,3 4 0,2 5 0,-1 0 0,0 0 0,-1 0 0,0 1 0,2 15 0,0-6 0,0 8 0,-2 0 0,-1 1 0,-1-1 0,-2 1 0,-4 53 0,0-7 0,5-38 0,10 61 0,-5-60 0,0 54 0,-8 70-1365,1-141-5461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38.630"/>
    </inkml:context>
    <inkml:brush xml:id="br0">
      <inkml:brushProperty name="width" value="0.1" units="cm"/>
      <inkml:brushProperty name="height" value="0.1" units="cm"/>
      <inkml:brushProperty name="color" value="#004F8B"/>
    </inkml:brush>
  </inkml:definitions>
  <inkml:trace contextRef="#ctx0" brushRef="#br0">31 0 24575,'0'2'0,"0"0"0,-1 0 0,0 0 0,1 0 0,-1 0 0,0 0 0,0-1 0,0 1 0,0 0 0,0-1 0,0 1 0,0 0 0,-1-1 0,1 1 0,-3 1 0,-10 16 0,14-18 0,0 0 0,0-1 0,0 1 0,1 0 0,-1 0 0,0 0 0,0 0 0,1 0 0,-1 0 0,0 0 0,1-1 0,-1 1 0,1 0 0,-1 0 0,1 0 0,-1-1 0,1 1 0,0 0 0,-1-1 0,1 1 0,0-1 0,-1 1 0,1-1 0,0 1 0,0-1 0,1 1 0,10 6 0,0-1 0,0-1 0,1 0 0,0-1 0,0-1 0,0 1 0,0-2 0,13 1 0,45 11 0,-31-6 0,1-3 0,0 0 0,0-3 0,73-5 0,-24 1 0,-78 2-112,-5-1-2,1 1 0,0 0 0,-1 0 0,1 1 0,-1 0 1,1 0-1,-1 1 0,0 0 0,0 0 0,11 5 0,-1 5-6712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41.013"/>
    </inkml:context>
    <inkml:brush xml:id="br0">
      <inkml:brushProperty name="width" value="0.1" units="cm"/>
      <inkml:brushProperty name="height" value="0.1" units="cm"/>
      <inkml:brushProperty name="color" value="#004F8B"/>
    </inkml:brush>
  </inkml:definitions>
  <inkml:trace contextRef="#ctx0" brushRef="#br0">0 351 24575,'11'-1'0,"0"-1"0,0 0 0,0-1 0,19-6 0,0 0 0,215-51 0,-180 46 0,-11 1 0,2 3 0,78-5 0,-60 13 0,159-12 0,-170 9 0,69 2 0,22 0 0,32-27 0,-61 7 0,-59 12 0,-32 4 0,47-3 0,-57 8 0,43-10 0,-45 7 0,2 1 0,28-2 0,-21 4 0,0-3 0,0 0 0,47-15 0,-1 0 0,-15 1-1365,-44 14-5461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54.881"/>
    </inkml:context>
    <inkml:brush xml:id="br0">
      <inkml:brushProperty name="width" value="0.1" units="cm"/>
      <inkml:brushProperty name="height" value="0.1" units="cm"/>
      <inkml:brushProperty name="color" value="#004F8B"/>
    </inkml:brush>
  </inkml:definitions>
  <inkml:trace contextRef="#ctx0" brushRef="#br0">3 11 24575,'0'0'0,"1"0"0,-1 0 0,0 0 0,1 0 0,-1 0 0,1 0 0,-1-1 0,1 1 0,-1 0 0,1 0 0,-1 0 0,0-1 0,1 1 0,-1 0 0,1 0 0,-1-1 0,0 1 0,1 0 0,-1-1 0,0 1 0,0 0 0,1-1 0,-1 1 0,0-1 0,0 1 0,1-1 0,-1 0 0,0-1 0,-2 7 0,-1 9 0,0 1 0,1-1 0,0 1 0,2 0 0,0 23 0,15 76 0,-8-76 0,2 60 0,-8-60 0,0-14 0,0 0 0,-2 0 0,-1 0 0,-1 0 0,-6 26 0,-6 7-1365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55.391"/>
    </inkml:context>
    <inkml:brush xml:id="br0">
      <inkml:brushProperty name="width" value="0.1" units="cm"/>
      <inkml:brushProperty name="height" value="0.1" units="cm"/>
      <inkml:brushProperty name="color" value="#004F8B"/>
    </inkml:brush>
  </inkml:definitions>
  <inkml:trace contextRef="#ctx0" brushRef="#br0">0 137 24575,'1'-1'0,"-1"0"0,0 0 0,1-1 0,-1 1 0,1 0 0,-1 0 0,1-1 0,0 1 0,-1 0 0,1 0 0,0 0 0,0 0 0,0 0 0,0 0 0,0 0 0,0 0 0,0 0 0,0 1 0,2-2 0,26-13 0,-21 11 0,23-11 0,-12 4 0,1 2 0,0 0 0,0 1 0,36-8 0,-13 6 0,-20 4 0,0 1 0,29-1 0,-45 5 0,1 1 0,-1 0 0,0 1 0,0 0 0,0 0 0,0 0 0,0 1 0,0 0 0,0 0 0,0 1 0,10 5 0,-5 0 0,0 0 0,-1 0 0,1 1 0,-2 0 0,1 1 0,-2 1 0,1-1 0,-1 1 0,-1 1 0,0 0 0,-1 0 0,7 13 0,-11-17 0,0 0 0,0 0 0,-1 0 0,0 0 0,0 1 0,-1-1 0,0 0 0,0 1 0,-1-1 0,0 1 0,-1-1 0,1 1 0,-2-1 0,1 0 0,-1 1 0,-1-1 0,1 0 0,-1 0 0,-1-1 0,0 1 0,-6 10 0,4-10 0,0-1 0,0 0 0,0-1 0,-1 0 0,0 0 0,0 0 0,-1-1 0,1 0 0,-1 0 0,0-1 0,-11 4 0,-14 5 0,-54 13 0,54-17 0,13-4 0,-1 0 0,-28 2 0,41-6 0,0 0 0,0-1 0,0-1 0,0 1 0,0-1 0,0-1 0,1 1 0,-1-1 0,-11-5 0,18 7-47,0 0 0,0-1 0,0 1 0,0-1 0,0 1 0,0-1 0,0 1 0,0-1 0,0 0-1,1 0 1,-1 1 0,0-1 0,0 0 0,1 0 0,-1 0 0,0 0 0,1 0 0,-1 0 0,1 0 0,-1 0 0,1 0 0,0 0-1,-1 0 1,1 0 0,0 0 0,0 0 0,0 0 0,0-3 0,3-11-6779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55.941"/>
    </inkml:context>
    <inkml:brush xml:id="br0">
      <inkml:brushProperty name="width" value="0.1" units="cm"/>
      <inkml:brushProperty name="height" value="0.1" units="cm"/>
      <inkml:brushProperty name="color" value="#004F8B"/>
    </inkml:brush>
  </inkml:definitions>
  <inkml:trace contextRef="#ctx0" brushRef="#br0">0 273 24575,'10'0'0,"1"-1"0,-2-15 0,-7 11 0,12-32 0,1 2 0,2 0 0,1 1 0,28-39 0,-44 70-41,1 0 0,0 0-1,0 0 1,0 1-1,0-1 1,0 1 0,1-1-1,-1 1 1,1 0 0,-1 1-1,1-1 1,0 0-1,0 1 1,0 0 0,0 0-1,0 0 1,0 1 0,0-1-1,0 1 1,0 0-1,0 0 1,0 0 0,0 1-1,0-1 1,0 1 0,0 0-1,0 0 1,0 1-1,-1-1 1,1 1 0,0 0-1,4 2 1,10 8-6785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7.964"/>
    </inkml:context>
    <inkml:brush xml:id="br0">
      <inkml:brushProperty name="width" value="0.1" units="cm"/>
      <inkml:brushProperty name="height" value="0.1" units="cm"/>
      <inkml:brushProperty name="color" value="#E71224"/>
    </inkml:brush>
  </inkml:definitions>
  <inkml:trace contextRef="#ctx0" brushRef="#br0">105 200 24575,'-18'17'0,"-28"36"0,41-47 0,0 0 0,1 1 0,-1 0 0,1 0 0,1 0 0,0 1 0,0-1 0,0 1 0,-2 10 0,5-14 0,-1 0 0,1 0 0,0 0 0,1 0 0,-1 1 0,0-1 0,1 0 0,0 0 0,0 0 0,1 0 0,-1 0 0,1 0 0,-1 0 0,1-1 0,0 1 0,1-1 0,-1 1 0,1-1 0,5 6 0,-2-4 0,0 0 0,0 0 0,1-1 0,0 0 0,0 0 0,0-1 0,0 0 0,0 0 0,1 0 0,-1-1 0,1 0 0,0-1 0,0 0 0,13 1 0,-10-2 0,0 0 0,0 0 0,0-1 0,1 0 0,-1-1 0,-1 0 0,1-1 0,0 0 0,20-9 0,-24 8 0,0-1 0,-1 1 0,1-1 0,-1 0 0,0-1 0,0 1 0,0-1 0,-1 0 0,0-1 0,0 1 0,-1-1 0,0 0 0,0 0 0,0-1 0,-1 1 0,0-1 0,-1 1 0,0-1 0,0 0 0,0 0 0,-1 0 0,0 0 0,-1 0 0,0 0 0,0 0 0,-1 0 0,1-1 0,-2 1 0,1 1 0,-1-1 0,-1 0 0,1 0 0,-1 1 0,-8-14 0,-6-7 0,-2 0 0,-26-30 0,36 49 0,1 0 0,-1 0 0,0 1 0,-1 0 0,0 1 0,0 0 0,-1 0 0,1 1 0,-14-5 0,0 7-1365,5 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56.451"/>
    </inkml:context>
    <inkml:brush xml:id="br0">
      <inkml:brushProperty name="width" value="0.1" units="cm"/>
      <inkml:brushProperty name="height" value="0.1" units="cm"/>
      <inkml:brushProperty name="color" value="#004F8B"/>
    </inkml:brush>
  </inkml:definitions>
  <inkml:trace contextRef="#ctx0" brushRef="#br0">159 142 24575,'-10'0'0,"0"0"0,0 0 0,0 1 0,0 0 0,-12 4 0,18-3 0,0-1 0,1 1 0,-1 0 0,1 0 0,-1 0 0,1 1 0,0-1 0,0 1 0,0 0 0,0-1 0,0 1 0,1 1 0,-1-1 0,1 0 0,-3 7 0,-1-1 0,1 1 0,1 0 0,0 0 0,0 0 0,1 0 0,0 1 0,-2 19 0,5-27 0,-1 0 0,1 1 0,0-1 0,1 0 0,-1 1 0,1-1 0,-1 0 0,1 1 0,0-1 0,0 0 0,0 0 0,1 0 0,-1 0 0,1 0 0,0 0 0,-1 0 0,1-1 0,1 1 0,-1 0 0,0-1 0,1 0 0,-1 0 0,1 1 0,-1-1 0,1-1 0,0 1 0,0 0 0,0-1 0,5 2 0,-2-1 0,1 0 0,-1-1 0,1 0 0,0 0 0,0 0 0,-1-1 0,1 0 0,0 0 0,0-1 0,0 0 0,-1 0 0,1-1 0,-1 0 0,1 0 0,-1 0 0,0-1 0,1 0 0,6-4 0,6-5 0,0-1 0,0 0 0,-2-1 0,21-21 0,-23 19 0,0 0 0,-1 0 0,20-32 0,-29 42 0,-2-1 0,1 1 0,-1-1 0,0 1 0,-1-1 0,1 0 0,-1 0 0,-1-1 0,1 1 0,-1 0 0,0-1 0,-1 1 0,0 0 0,-1-12 0,0 16 0,0 0 0,0 1 0,0-1 0,0 0 0,-1 0 0,1 0 0,-1 1 0,0-1 0,1 1 0,-1-1 0,0 1 0,-1 0 0,1 0 0,0 0 0,-1 0 0,1 0 0,-1 1 0,1-1 0,-1 1 0,0-1 0,0 1 0,1 0 0,-1 0 0,0 0 0,-3 0 0,-10-2 0,1 0 0,0 2 0,-26-1 0,34 2 0,-1 0-59,-1 0 0,1 1-1,0 0 1,0 1-1,0 0 1,0 0 0,0 0-1,0 1 1,0 0 0,1 1-1,-1 0 1,1 0 0,0 0-1,0 1 1,1 0 0,-1 1-1,1-1 1,0 1-1,1 0 1,-1 1 0,1 0-1,-5 9 1,2 2-6767</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57.281"/>
    </inkml:context>
    <inkml:brush xml:id="br0">
      <inkml:brushProperty name="width" value="0.1" units="cm"/>
      <inkml:brushProperty name="height" value="0.1" units="cm"/>
      <inkml:brushProperty name="color" value="#004F8B"/>
    </inkml:brush>
  </inkml:definitions>
  <inkml:trace contextRef="#ctx0" brushRef="#br0">24 0 24575,'1'1'0,"0"-1"0,0 0 0,0 1 0,0-1 0,0 0 0,-1 1 0,1-1 0,0 1 0,0 0 0,0-1 0,0 1 0,-1 0 0,1-1 0,0 1 0,-1 0 0,1 0 0,0-1 0,-1 1 0,1 0 0,-1 0 0,1 0 0,-1 0 0,0 0 0,1 0 0,-1 0 0,0 0 0,0 2 0,6 31 0,-6-30 0,5 53 0,-3 1 0,-7 70 0,-7-63 0,7-48 0,2 0 0,-3 21 0,-6 31 0,9-56 0,0 1 0,1-1 0,0 1 0,0 25 0,2-37 0,0 0 0,1-1 0,-1 1 0,0 0 0,0 0 0,1 0 0,-1-1 0,1 1 0,0 0 0,-1 0 0,1-1 0,0 1 0,0-1 0,0 1 0,0-1 0,0 1 0,0-1 0,1 0 0,-1 1 0,0-1 0,1 0 0,-1 0 0,1 0 0,-1 0 0,1 0 0,-1 0 0,1 0 0,0-1 0,0 1 0,-1-1 0,1 1 0,0-1 0,0 0 0,0 1 0,2-1 0,0 0 0,0-1 0,0 1 0,0-1 0,0 0 0,0 0 0,0 0 0,0-1 0,-1 1 0,1-1 0,-1 0 0,1 0 0,-1 0 0,1 0 0,-1-1 0,4-3 0,11-15 0,0-1 0,-2-1 0,0 0 0,-2-1 0,0-1 0,17-46 0,-28 65 0,0 0 0,1 1 0,-1-1 0,1 1 0,0 0 0,0 0 0,1 0 0,0 0 0,0 1 0,0 0 0,0 0 0,0 0 0,1 1 0,7-4 0,-11 6 0,1 0 0,-1 0 0,0 1 0,0-1 0,0 0 0,0 1 0,1 0 0,-1 0 0,0-1 0,0 1 0,1 1 0,-1-1 0,0 0 0,0 0 0,1 1 0,-1-1 0,4 3 0,-4-2 0,0 1 0,0-1 0,0 1 0,0 0 0,0 0 0,0-1 0,-1 2 0,1-1 0,-1 0 0,0 0 0,1 0 0,-1 1 0,0-1 0,0 0 0,0 1 0,-1-1 0,1 1 0,0-1 0,-1 4 0,3 10 0,-1 0 0,0 0 0,-1 0 0,-1 0 0,-1 0 0,0 0 0,-1-1 0,-1 1 0,0 0 0,-1-1 0,-1 1 0,0-1 0,-1 0 0,-1-1 0,0 0 0,-11 16 0,14-25 5,0 0-1,-1-1 1,1 1-1,-1-1 0,0 0 1,0-1-1,0 1 1,-1-1-1,1 0 1,-1-1-1,0 1 0,0-1 1,0 0-1,0 0 1,0-1-1,0 0 1,0 0-1,0 0 1,-1-1-1,1 0 0,0 0 1,-1-1-1,1 1 1,0-1-1,0-1 1,-8-2-1,2 1-118,0-1 0,0-1-1,1 0 1,0 0 0,0-1 0,0-1-1,1 0 1,-1 0 0,2-1 0,-1 0-1,1-1 1,-11-13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58.176"/>
    </inkml:context>
    <inkml:brush xml:id="br0">
      <inkml:brushProperty name="width" value="0.1" units="cm"/>
      <inkml:brushProperty name="height" value="0.1" units="cm"/>
      <inkml:brushProperty name="color" value="#004F8B"/>
    </inkml:brush>
  </inkml:definitions>
  <inkml:trace contextRef="#ctx0" brushRef="#br0">1 1 24575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58.980"/>
    </inkml:context>
    <inkml:brush xml:id="br0">
      <inkml:brushProperty name="width" value="0.1" units="cm"/>
      <inkml:brushProperty name="height" value="0.1" units="cm"/>
      <inkml:brushProperty name="color" value="#004F8B"/>
    </inkml:brush>
  </inkml:definitions>
  <inkml:trace contextRef="#ctx0" brushRef="#br0">245 143 24575,'0'-1'0,"-1"-1"0,1 1 0,-1 0 0,1 0 0,-1 0 0,1 0 0,-1 0 0,1 0 0,-1 0 0,0 0 0,0 0 0,1 0 0,-1 0 0,0 0 0,0 0 0,0 1 0,0-1 0,0 0 0,0 1 0,0-1 0,0 1 0,0-1 0,-1 1 0,1-1 0,0 1 0,0 0 0,0 0 0,-1-1 0,1 1 0,0 0 0,0 0 0,-2 0 0,-2 0 0,1 0 0,0 0 0,0 0 0,-1 0 0,1 1 0,0 0 0,-1 0 0,-3 1 0,-2 3 0,0 1 0,1 1 0,0 0 0,0 0 0,0 0 0,1 1 0,0 1 0,1-1 0,0 1 0,-11 19 0,7-11 0,1 2 0,1-1 0,0 2 0,2-1 0,-6 23 0,11-35 0,0 0 0,1 1 0,0-1 0,0 1 0,1-1 0,0 1 0,0-1 0,1 1 0,-1-1 0,2 1 0,-1-1 0,4 8 0,-3-10 0,0 0 0,1-1 0,0 1 0,-1-1 0,2 1 0,-1-1 0,1 0 0,-1 0 0,1-1 0,0 1 0,0-1 0,1 0 0,-1 0 0,1 0 0,-1-1 0,1 1 0,10 2 0,-6-1 0,1-1 0,0 0 0,0 0 0,0-1 0,0-1 0,0 1 0,0-2 0,0 1 0,1-2 0,-1 1 0,0-1 0,0-1 0,0 0 0,0 0 0,0-1 0,0 0 0,-1-1 0,1 0 0,-1-1 0,9-5 0,8-5 0,0-2 0,-2-1 0,0-1 0,43-43 0,-59 53 0,1-1 0,-2 0 0,1-1 0,-1 0 0,-1 0 0,0 0 0,-1-1 0,0 0 0,0 0 0,-2 0 0,1-1 0,-2 1 0,1-1 0,0-17 0,-3 17 0,0 1 0,-1 0 0,0 0 0,0-1 0,-2 1 0,1 0 0,-9-20 0,9 27 0,0 1 0,0-1 0,-1 1 0,0 0 0,0 0 0,0 0 0,0 0 0,0 0 0,-1 1 0,0-1 0,0 1 0,0 0 0,0 0 0,0 1 0,-1-1 0,1 1 0,-1 0 0,1 0 0,-1 0 0,0 1 0,-7-2 0,0 1 0,0 0 0,0 1 0,0 0 0,0 1 0,0 0 0,0 1 0,0 0 0,0 1 0,0 0 0,0 1 0,-14 5 0,19-5 0,-1 1 0,1 0 0,0 0 0,0 1 0,0 0 0,1 0 0,-1 0 0,1 1 0,1 0 0,-1 0 0,1 1 0,0 0 0,0-1 0,1 2 0,0-1 0,0 0 0,-2 9 0,1-4-341,2 0 0,0 0-1,-2 15 1,1-1-6485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6:59.681"/>
    </inkml:context>
    <inkml:brush xml:id="br0">
      <inkml:brushProperty name="width" value="0.1" units="cm"/>
      <inkml:brushProperty name="height" value="0.1" units="cm"/>
      <inkml:brushProperty name="color" value="#004F8B"/>
    </inkml:brush>
  </inkml:definitions>
  <inkml:trace contextRef="#ctx0" brushRef="#br0">290 12 24575,'0'1'0,"0"-1"0,0 0 0,0 1 0,0-1 0,0 1 0,0-1 0,0 1 0,0-1 0,0 1 0,-1-1 0,1 0 0,0 1 0,0-1 0,0 1 0,-1-1 0,1 0 0,0 1 0,0-1 0,-1 0 0,1 1 0,0-1 0,-1 0 0,1 1 0,-1-1 0,1 0 0,0 0 0,-1 1 0,1-1 0,-1 0 0,1 0 0,-1 0 0,1 0 0,0 0 0,-1 1 0,1-1 0,-1 0 0,1 0 0,-1 0 0,1 0 0,-1 0 0,1-1 0,-1 1 0,1 0 0,0 0 0,-1 0 0,1 0 0,-1 0 0,1-1 0,-1 1 0,-30-14 0,14 6 0,12 8 0,1 1 0,-1-1 0,0 0 0,1 1 0,-1 0 0,1 0 0,-1 1 0,1-1 0,-1 1 0,1 0 0,0 0 0,0 0 0,0 1 0,0-1 0,0 1 0,1 0 0,-1 0 0,-5 7 0,-3 3 0,1 1 0,0 0 0,-14 24 0,17-22 0,0 1 0,2 0 0,0 0 0,1 0 0,0 1 0,-2 31 0,-4 7 0,7-27 0,1-1 0,1 1 0,3 41 0,-2 35 0,-9-61-1365,4-26-5461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0.011"/>
    </inkml:context>
    <inkml:brush xml:id="br0">
      <inkml:brushProperty name="width" value="0.1" units="cm"/>
      <inkml:brushProperty name="height" value="0.1" units="cm"/>
      <inkml:brushProperty name="color" value="#004F8B"/>
    </inkml:brush>
  </inkml:definitions>
  <inkml:trace contextRef="#ctx0" brushRef="#br0">1 23 24575,'0'-5'0,"5"-2"0,6 1 0,5 1 0,1 7 0,2 2 0,2 1 0,2 4 0,2 1 0,2-2 0,0-2 0,1 3 0,-1-1 0,1-1 0,0-2 0,-1-2 0,-4-1-8191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1.250"/>
    </inkml:context>
    <inkml:brush xml:id="br0">
      <inkml:brushProperty name="width" value="0.1" units="cm"/>
      <inkml:brushProperty name="height" value="0.1" units="cm"/>
      <inkml:brushProperty name="color" value="#004F8B"/>
    </inkml:brush>
  </inkml:definitions>
  <inkml:trace contextRef="#ctx0" brushRef="#br0">1 895 24575,'2'0'0,"0"0"0,0-1 0,-1 1 0,1-1 0,0 0 0,0 0 0,0 1 0,-1-1 0,1 0 0,0-1 0,-1 1 0,1 0 0,-1 0 0,0-1 0,1 1 0,-1 0 0,0-1 0,2-1 0,22-37 0,-13 19 0,125-190 0,-24 37 0,-85 133 0,16-25 0,90-103 0,-91 117 0,-30 35 0,0 1 0,1 1 0,30-26 0,-43 39 0,1 1 0,-1 0 0,1 0 0,-1 0 0,1 1 0,-1-1 0,1 0 0,-1 0 0,1 1 0,0-1 0,-1 1 0,1 0 0,0-1 0,-1 1 0,1 0 0,0 0 0,0 0 0,-1 0 0,1 0 0,0 0 0,-1 1 0,1-1 0,0 1 0,-1-1 0,1 1 0,0 0 0,-1-1 0,1 1 0,-1 0 0,1 0 0,-1 0 0,0 0 0,1 0 0,-1 0 0,0 1 0,0-1 0,0 0 0,0 1 0,0-1 0,0 0 0,1 4 0,5 6 0,-1 1 0,-1 0 0,0 0 0,4 19 0,-5-19 0,2 14 0,-1 0 0,-2 0 0,0 0 0,-2 0 0,-1 1 0,-3 28 0,1-12 0,4 46 0,11-23 0,-9-49 0,-1 0 0,3 21 0,7 50 0,-7-64 0,-2 1 0,1 27 0,-5 29-1365,0-57-5461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1.772"/>
    </inkml:context>
    <inkml:brush xml:id="br0">
      <inkml:brushProperty name="width" value="0.1" units="cm"/>
      <inkml:brushProperty name="height" value="0.1" units="cm"/>
      <inkml:brushProperty name="color" value="#004F8B"/>
    </inkml:brush>
  </inkml:definitions>
  <inkml:trace contextRef="#ctx0" brushRef="#br0">1 0 24575,'50'0'0,"0"2"0,69 12 0,-86-9 0,0-2 0,34-1 0,19 1 0,27 21 0,-8-4-1365,-82-15-5461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3.966"/>
    </inkml:context>
    <inkml:brush xml:id="br0">
      <inkml:brushProperty name="width" value="0.1" units="cm"/>
      <inkml:brushProperty name="height" value="0.1" units="cm"/>
      <inkml:brushProperty name="color" value="#004F8B"/>
    </inkml:brush>
  </inkml:definitions>
  <inkml:trace contextRef="#ctx0" brushRef="#br0">101 159 24575,'6'0'0,"0"-1"0,0 0 0,0-1 0,0 1 0,10-5 0,18-5 0,37 4 0,-71 7 0,1 1 0,-1-1 0,0 0 0,0 0 0,0 0 0,0 0 0,0 0 0,1 0 0,-1 0 0,0-1 0,0 1 0,0 0 0,0 0 0,0 0 0,1 0 0,-1 0 0,0 0 0,0 0 0,0 0 0,0 0 0,0 0 0,0 0 0,1 0 0,-1-1 0,0 1 0,0 0 0,0 0 0,0 0 0,0 0 0,0 0 0,0 0 0,0 0 0,0-1 0,0 1 0,0 0 0,0 0 0,0 0 0,0 0 0,0 0 0,1-1 0,-1 1 0,0 0 0,-1 0 0,1 0 0,0 0 0,0 0 0,0-1 0,0 1 0,0 0 0,0 0 0,0 0 0,0 0 0,0 0 0,0-1 0,0 1 0,0 0 0,0 0 0,0 0 0,0 0 0,-1 0 0,1 0 0,0 0 0,0 0 0,0-1 0,0 1 0,0 0 0,-15-13 0,-19-9 0,21 15 0,-1 1 0,-1 0 0,1 1 0,-1 1 0,1 0 0,-1 0 0,-1 2 0,1 0 0,0 1 0,-23 1 0,16 0 0,38 1 0,34 0 0,1408-1 0,-1443-1 1,-1-1-1,1 0 1,0-2-1,-1 1 1,1-2-1,14-5 1,17-6-1370,-24 10-5457</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4.531"/>
    </inkml:context>
    <inkml:brush xml:id="br0">
      <inkml:brushProperty name="width" value="0.1" units="cm"/>
      <inkml:brushProperty name="height" value="0.1" units="cm"/>
      <inkml:brushProperty name="color" value="#004F8B"/>
    </inkml:brush>
  </inkml:definitions>
  <inkml:trace contextRef="#ctx0" brushRef="#br0">30 0 24575,'-2'1'0,"1"-1"0,0 1 0,0-1 0,0 1 0,0-1 0,-1 1 0,1 0 0,0 0 0,0-1 0,0 1 0,1 0 0,-1 0 0,0 0 0,0 0 0,0 0 0,1 0 0,-1 1 0,0-1 0,1 0 0,-1 0 0,1 0 0,0 1 0,-1-1 0,1 0 0,0 0 0,0 1 0,-1 1 0,-4 42 0,5-40 0,-3 346 62,6-183-1489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8.514"/>
    </inkml:context>
    <inkml:brush xml:id="br0">
      <inkml:brushProperty name="width" value="0.1" units="cm"/>
      <inkml:brushProperty name="height" value="0.1" units="cm"/>
      <inkml:brushProperty name="color" value="#E71224"/>
    </inkml:brush>
  </inkml:definitions>
  <inkml:trace contextRef="#ctx0" brushRef="#br0">58 2 24575,'0'11'0,"0"5"0,0 0 0,0-1 0,-1 1 0,-1 0 0,-1-1 0,0 1 0,-10 26 0,5-21 0,1 1 0,2 1 0,0-1 0,1 1 0,1 0 0,1-1 0,1 43 0,1-65 0,0 1 0,0 0 0,0 0 0,0-1 0,0 1 0,0 0 0,0 0 0,0-1 0,0 1 0,0 0 0,0 0 0,1-1 0,-1 1 0,0 0 0,0-1 0,1 1 0,-1 0 0,0-1 0,1 1 0,-1 0 0,1-1 0,-1 1 0,1-1 0,-1 1 0,1 0 0,0-1 0,0 0 0,0-1 0,0 1 0,-1 0 0,1 0 0,0-1 0,0 1 0,-1-1 0,1 1 0,0-1 0,-1 1 0,1-1 0,-1 1 0,1-1 0,0 1 0,-1-1 0,1 0 0,0 0 0,26-44 0,-24 39 0,16-31 0,16-47 0,-23 51 0,3-1 0,22-39 0,-32 67 5,0-1-1,0 2 1,0-1-1,1 0 1,0 1-1,0 0 1,0 1-1,0-1 1,1 1-1,0 0 1,0 1-1,0 0 1,0 0-1,1 0 1,-1 1-1,1 0 1,11-1-1,13-1-213,0 1-1,63 4 0,-55 0-607,-16-1-6009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4.980"/>
    </inkml:context>
    <inkml:brush xml:id="br0">
      <inkml:brushProperty name="width" value="0.1" units="cm"/>
      <inkml:brushProperty name="height" value="0.1" units="cm"/>
      <inkml:brushProperty name="color" value="#004F8B"/>
    </inkml:brush>
  </inkml:definitions>
  <inkml:trace contextRef="#ctx0" brushRef="#br0">0 112 24575,'1'-2'0,"-1"0"0,1 0 0,-1 0 0,1-1 0,0 1 0,0 1 0,0-1 0,0 0 0,0 0 0,1 0 0,-1 0 0,0 1 0,1-1 0,-1 1 0,1-1 0,0 1 0,0-1 0,-1 1 0,1 0 0,0 0 0,0 0 0,2-1 0,51-19 0,-47 18 0,29-9 0,0 2 0,0 2 0,1 1 0,75-4 0,-101 12 0,0 0 0,0 2 0,-1-1 0,1 1 0,-1 1 0,1 0 0,13 7 0,31 11 0,-51-21 0,-1 0 0,1 1 0,-1-1 0,0 1 0,0 0 0,0 1 0,0-1 0,0 1 0,0-1 0,-1 1 0,1 0 0,-1 0 0,0 1 0,0-1 0,0 1 0,0-1 0,1 5 0,-2-4 0,-1 0 0,1 0 0,-1 0 0,0 0 0,-1 0 0,1 0 0,-1 0 0,0 0 0,0 0 0,0 0 0,0 0 0,-1 0 0,1 0 0,-1 0 0,0 0 0,0 0 0,-1-1 0,1 1 0,-4 5 0,0 1 0,-1 0 0,-1-1 0,0 0 0,0-1 0,-1 1 0,1-1 0,-2-1 0,1 0 0,-19 13 0,-11 2 0,-47 22 0,52-28 0,20-9-118,-44 19 370,54-25-352,0 1 0,-1-1 0,1-1 0,0 1 0,0 0 0,-1-1 0,1 0 1,0 1-1,-1-1 0,1-1 0,0 1 0,-1 0 0,1-1 0,-6-1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5.679"/>
    </inkml:context>
    <inkml:brush xml:id="br0">
      <inkml:brushProperty name="width" value="0.1" units="cm"/>
      <inkml:brushProperty name="height" value="0.1" units="cm"/>
      <inkml:brushProperty name="color" value="#004F8B"/>
    </inkml:brush>
  </inkml:definitions>
  <inkml:trace contextRef="#ctx0" brushRef="#br0">29 345 24575,'0'16'0,"1"-11"0,-1-1 0,1 0 0,-1 1 0,0-1 0,0 0 0,-1 1 0,1-1 0,-1 0 0,0 1 0,0-1 0,-1 0 0,1 0 0,-1 0 0,-2 4 0,4-8 0,-1 0 0,1 0 0,0 1 0,0-1 0,-1 0 0,1 0 0,0 0 0,-1 0 0,1 0 0,0 0 0,0 0 0,-1 0 0,1 0 0,0 0 0,-1 0 0,1 0 0,0 0 0,0-1 0,-1 1 0,1 0 0,0 0 0,-1 0 0,1 0 0,0 0 0,0-1 0,-1 1 0,1 0 0,0 0 0,0 0 0,0-1 0,-1 1 0,1 0 0,0 0 0,0-1 0,0 1 0,0 0 0,-1 0 0,1-1 0,0 1 0,0 0 0,0 0 0,0-1 0,0 1 0,0 0 0,0-1 0,0 1 0,0 0 0,0-1 0,0 1 0,0 0 0,0-1 0,-4-17 0,2 3 0,1 1 0,1-1 0,0 0 0,1 0 0,0 1 0,1-1 0,1 0 0,0 1 0,6-15 0,-5 19 0,0 0 0,1 0 0,0 1 0,1-1 0,0 1 0,0 1 0,1-1 0,0 1 0,0 1 0,1-1 0,0 1 0,0 0 0,12-7 0,17-8 0,51-25 0,-74 41 0,0 0 0,0 2 0,1-1 0,-1 2 0,1 0 0,0 1 0,22-1 0,-1 3-100,-12 1-216,-1-1 0,1-2-1,33-6 1,-34 3-6510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6.199"/>
    </inkml:context>
    <inkml:brush xml:id="br0">
      <inkml:brushProperty name="width" value="0.1" units="cm"/>
      <inkml:brushProperty name="height" value="0.1" units="cm"/>
      <inkml:brushProperty name="color" value="#004F8B"/>
    </inkml:brush>
  </inkml:definitions>
  <inkml:trace contextRef="#ctx0" brushRef="#br0">110 143 24575,'-3'0'0,"0"1"0,1 0 0,-1 0 0,0 0 0,1 0 0,-1 0 0,0 1 0,1-1 0,0 1 0,-1-1 0,1 1 0,0 0 0,0 0 0,-4 4 0,-24 33 0,25-30 0,0-1 0,0 1 0,1 0 0,0 0 0,1 0 0,0 1 0,0-1 0,1 1 0,-2 17 0,4-23 0,0 0 0,0 0 0,0 0 0,1 0 0,-1-1 0,1 1 0,0 0 0,0 0 0,0 0 0,1-1 0,-1 1 0,1-1 0,0 1 0,0-1 0,0 0 0,1 1 0,-1-1 0,1 0 0,-1-1 0,1 1 0,0 0 0,0-1 0,1 0 0,-1 1 0,0-1 0,1-1 0,4 3 0,2 0 0,1 0 0,0-1 0,0-1 0,1 0 0,-1 0 0,0-1 0,1 0 0,-1-1 0,1-1 0,13-1 0,-5-1 0,-1-1 0,1-1 0,-1 0 0,0-1 0,19-10 0,-23 8 0,1 0 0,-1-1 0,-1-1 0,1-1 0,-2 0 0,1 0 0,-2-1 0,0-1 0,0 0 0,19-30 0,-28 38 0,0 0 0,-1 0 0,0 0 0,0 0 0,0-1 0,0 1 0,-1-1 0,0 1 0,0-1 0,-1 0 0,1 1 0,-1-1 0,0 0 0,-1 1 0,0-1 0,1 1 0,-2-1 0,1 0 0,-1 1 0,0 0 0,0-1 0,0 1 0,-1 0 0,1 0 0,-1 0 0,-5-5 0,3 3 0,-1 0 0,0 1 0,0 0 0,0 0 0,-1 0 0,1 1 0,-2 0 0,1 0 0,0 1 0,-1 0 0,0 0 0,0 1 0,0 0 0,0 0 0,-1 1 0,-14-3 0,18 4-80,0 0 0,0 1-1,-1-1 1,1 1 0,0 0-1,0 0 1,-1 1 0,1 0-1,0 0 1,0 0 0,0 0 0,0 1-1,0 0 1,0 0 0,0 0-1,-6 4 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7.029"/>
    </inkml:context>
    <inkml:brush xml:id="br0">
      <inkml:brushProperty name="width" value="0.1" units="cm"/>
      <inkml:brushProperty name="height" value="0.1" units="cm"/>
      <inkml:brushProperty name="color" value="#004F8B"/>
    </inkml:brush>
  </inkml:definitions>
  <inkml:trace contextRef="#ctx0" brushRef="#br0">2 0 24575,'-2'106'0,"5"118"0,10-140 0,-7-56 0,3 50 0,-9-58 0,-1-8 0,1 0 0,1 0 0,0 0 0,5 24 0,-5-35 0,-1 1 0,1 0 0,-1-1 0,1 1 0,-1-1 0,1 1 0,0-1 0,0 1 0,0-1 0,0 0 0,0 1 0,0-1 0,0 0 0,0 0 0,1 0 0,-1 0 0,0 0 0,1 0 0,-1 0 0,1 0 0,-1 0 0,1-1 0,-1 1 0,1-1 0,0 1 0,-1-1 0,1 1 0,0-1 0,-1 0 0,1 0 0,0 0 0,-1 0 0,1 0 0,0 0 0,-1-1 0,1 1 0,0 0 0,-1-1 0,1 0 0,-1 1 0,1-1 0,2-1 0,5-3 0,-1 0 0,0 0 0,0-1 0,0 0 0,0 0 0,-1-1 0,0 0 0,9-12 0,-8 9 0,1 0 0,1 1 0,-1 0 0,12-7 0,-14 11 0,0 1 0,1 0 0,-1 1 0,1 0 0,0 0 0,-1 0 0,1 1 0,1 0 0,-1 1 0,0 0 0,0 0 0,1 1 0,8 0 0,-13 0 0,0 1 0,0 0 0,0 0 0,0 0 0,0 0 0,0 1 0,0-1 0,-1 1 0,1 0 0,-1 0 0,1 0 0,-1 1 0,0-1 0,0 1 0,0 0 0,0 0 0,0 0 0,-1 0 0,1 0 0,-1 0 0,0 1 0,0-1 0,0 1 0,0 0 0,-1-1 0,0 1 0,1 0 0,0 7 0,1 3 0,-1 0 0,0 0 0,-1 0 0,-1 1 0,0-1 0,-1 0 0,0 0 0,-1 0 0,-1 0 0,-8 25 0,8-29 0,-1-1 0,-1 0 0,1-1 0,-1 1 0,-1-1 0,0 0 0,0 0 0,0-1 0,-1 0 0,0 0 0,0 0 0,-1-1 0,0 0 0,0-1 0,0 0 0,-13 6 0,14-8 0,0 0 0,0 0 0,-1-1 0,1 0 0,0 0 0,-1-1 0,0 0 0,1-1 0,-1 1 0,1-1 0,-1-1 0,-10-1 0,13 1 0,0-1 0,0 1 0,1-1 0,-1 0 0,0 0 0,1 0 0,0-1 0,0 1 0,-1-1 0,2 0 0,-1 0 0,0-1 0,1 1 0,-1-1 0,1 0 0,0 0 0,0 0 0,0 0 0,-3-8 0,-2-4 40,2 0 0,-9-28 0,14 39-154,-1 0 0,1-1-1,1 1 1,-1-1 0,1 1 0,0-1-1,0 1 1,0-1 0,1 1 0,0 0-1,0-1 1,3-7 0,8-10-6712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7.380"/>
    </inkml:context>
    <inkml:brush xml:id="br0">
      <inkml:brushProperty name="width" value="0.1" units="cm"/>
      <inkml:brushProperty name="height" value="0.1" units="cm"/>
      <inkml:brushProperty name="color" value="#004F8B"/>
    </inkml:brush>
  </inkml:definitions>
  <inkml:trace contextRef="#ctx0" brushRef="#br0">1 1 24575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8.279"/>
    </inkml:context>
    <inkml:brush xml:id="br0">
      <inkml:brushProperty name="width" value="0.1" units="cm"/>
      <inkml:brushProperty name="height" value="0.1" units="cm"/>
      <inkml:brushProperty name="color" value="#004F8B"/>
    </inkml:brush>
  </inkml:definitions>
  <inkml:trace contextRef="#ctx0" brushRef="#br0">359 76 24575,'-3'-1'0,"0"-1"0,-1 1 0,1-1 0,0 0 0,0 0 0,0 0 0,1-1 0,-1 1 0,0-1 0,1 1 0,-5-6 0,-11-10 0,14 15 0,-1-1 0,1 1 0,-1 1 0,0-1 0,0 1 0,0 0 0,0 0 0,0 0 0,-1 1 0,1 0 0,-1 0 0,1 0 0,0 0 0,-1 1 0,1 0 0,-1 0 0,-9 2 0,9 0 0,0 0 0,0 1 0,0-1 0,0 1 0,1 1 0,-1-1 0,1 1 0,0-1 0,0 2 0,0-1 0,0 0 0,1 1 0,0 0 0,-7 10 0,-10 15 0,2 0 0,-22 44 0,35-60 0,1 1 0,0 0 0,0 0 0,1 0 0,1 0 0,1 1 0,0-1 0,1 16 0,1-21 0,0-1 0,1 0 0,-1 1 0,2-1 0,0 0 0,0 0 0,6 16 0,-5-19 0,0 0 0,1-1 0,-1 0 0,1 0 0,0 0 0,1 0 0,-1-1 0,1 1 0,0-1 0,0 0 0,0-1 0,8 5 0,-1-1 0,1-1 0,0 0 0,1-1 0,-1-1 0,1 0 0,0 0 0,0-2 0,0 0 0,0 0 0,1-1 0,-1-1 0,0-1 0,0 0 0,27-5 0,-24 2 0,0 0 0,-1-1 0,0-1 0,0-1 0,0 0 0,-1-1 0,0-1 0,-1 0 0,0-1 0,0 0 0,-1-1 0,12-14 0,-9 9 0,-2-1 0,0-1 0,-1-1 0,-1 1 0,12-28 0,-20 37 0,0 0 0,0-1 0,-1 1 0,0-1 0,-1 0 0,0 0 0,-1 0 0,0 0 0,-1 0 0,0-1 0,0 1 0,-1 0 0,0 0 0,-3-10 0,2 14 0,-1 1 0,1-1 0,-1 1 0,0 0 0,0 0 0,-1 0 0,0 0 0,0 0 0,0 1 0,0 0 0,-1 0 0,1 0 0,-1 0 0,0 1 0,0 0 0,-11-5 0,4 2 0,0 1 0,-1 0 0,0 1 0,0 0 0,0 1 0,-20-2 0,30 5-30,-13-2 81,0 2 1,-30 1-1,41-1-144,1 1 0,0 0 0,0 0 0,-1 0 0,1 0 0,0 1-1,0-1 1,0 1 0,1 0 0,-1 1 0,0-1 0,1 1 0,-1-1 0,1 1 0,-5 5 0,-4 9-6733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8.839"/>
    </inkml:context>
    <inkml:brush xml:id="br0">
      <inkml:brushProperty name="width" value="0.1" units="cm"/>
      <inkml:brushProperty name="height" value="0.1" units="cm"/>
      <inkml:brushProperty name="color" value="#004F8B"/>
    </inkml:brush>
  </inkml:definitions>
  <inkml:trace contextRef="#ctx0" brushRef="#br0">195 82 24575,'0'-5'0,"1"0"0,-1 1 0,1-1 0,1 0 0,3-9 0,-4 11 0,0-1 0,1 1 0,-1-1 0,0 0 0,-1 1 0,1-1 0,-1 0 0,0-6 0,1 10 0,-1 0 0,0 0 0,0-1 0,-1 1 0,1 0 0,0 0 0,0 0 0,0 0 0,0-1 0,0 1 0,0 0 0,0 0 0,0 0 0,0 0 0,0-1 0,0 1 0,0 0 0,0 0 0,-1 0 0,1 0 0,0 0 0,0-1 0,0 1 0,0 0 0,0 0 0,-1 0 0,1 0 0,0 0 0,0 0 0,0 0 0,0 0 0,-1 0 0,1 0 0,0 0 0,0 0 0,0 0 0,-1 0 0,1 0 0,0 0 0,0 0 0,0 0 0,-1 0 0,-9 5 0,-8 13 0,17-17 0,-10 12 0,1 1 0,0 1 0,1-1 0,1 1 0,0 1 0,1 0 0,0 0 0,2 0 0,0 1 0,0-1 0,2 1 0,-2 21 0,-25 105 0,8-40 0,15-68 0,-1 6 0,1 1 0,-1 58 0,8-64-109,-1-17-100,0 0-1,2 1 1,0-1 0,2 0-1,6 29 1,-3-31-6617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09.289"/>
    </inkml:context>
    <inkml:brush xml:id="br0">
      <inkml:brushProperty name="width" value="0.1" units="cm"/>
      <inkml:brushProperty name="height" value="0.1" units="cm"/>
      <inkml:brushProperty name="color" value="#004F8B"/>
    </inkml:brush>
  </inkml:definitions>
  <inkml:trace contextRef="#ctx0" brushRef="#br0">20 1 24575,'-1'0'0,"1"0"0,-1 0 0,0 0 0,0 0 0,0 0 0,1 1 0,-1-1 0,0 0 0,0 0 0,1 1 0,-1-1 0,0 1 0,0-1 0,1 0 0,-1 1 0,0-1 0,1 1 0,-1 0 0,1-1 0,-1 1 0,1 0 0,-1-1 0,1 1 0,-1 0 0,1-1 0,0 1 0,-1 0 0,1 0 0,0-1 0,-1 1 0,1 0 0,0 0 0,0 0 0,0-1 0,0 1 0,0 0 0,0 0 0,0 0 0,0 0 0,0-1 0,0 1 0,1 0 0,-1 0 0,0 0 0,1-1 0,-1 1 0,0 0 0,1-1 0,0 2 0,0 1 0,0 0 0,0 0 0,1 0 0,-1 0 0,1 0 0,0 0 0,-1-1 0,1 1 0,1 0 0,-1-1 0,5 4 0,3-2 0,0 0 0,0 0 0,1-1 0,0-1 0,-1 0 0,14 1 0,14 3 0,12 2-95,0-3 0,0-2-1,55-4 1,-56 1-889,-26 0-5842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10.199"/>
    </inkml:context>
    <inkml:brush xml:id="br0">
      <inkml:brushProperty name="width" value="0.1" units="cm"/>
      <inkml:brushProperty name="height" value="0.1" units="cm"/>
      <inkml:brushProperty name="color" value="#004F8B"/>
    </inkml:brush>
  </inkml:definitions>
  <inkml:trace contextRef="#ctx0" brushRef="#br0">294 0 24575,'-1'5'0,"-1"0"0,1 0 0,-1 0 0,0 0 0,-4 7 0,-2 8 0,-37 146 0,14-66 0,-4-2 0,-72 139 0,98-218 0,-1-1 0,1 0 0,1 1 0,-7 26 0,15-45-3,-1 1 1,1 0-1,0 0 0,-1 0 0,1-1 0,0 1 0,0 0 0,-1 0 1,1 0-1,0 0 0,0-1 0,0 1 0,0 0 0,0 0 0,0 0 1,1 0-1,-1-1 0,0 1 0,0 0 0,1 0 0,-1 0 1,0-1-1,1 1 0,-1 0 0,1-1 0,0 2 0,0-2 14,0 0 0,0 0-1,0 0 1,0 0-1,0 0 1,0-1 0,0 1-1,0 0 1,0-1 0,0 1-1,0-1 1,0 1 0,0-1-1,0 0 1,-1 1 0,1-1-1,1-1 1,35-36-1491,-19 13-5346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7:11.329"/>
    </inkml:context>
    <inkml:brush xml:id="br0">
      <inkml:brushProperty name="width" value="0.1" units="cm"/>
      <inkml:brushProperty name="height" value="0.1" units="cm"/>
      <inkml:brushProperty name="color" value="#004F8B"/>
    </inkml:brush>
  </inkml:definitions>
  <inkml:trace contextRef="#ctx0" brushRef="#br0">294 27 24575,'4'-3'0,"0"0"0,0 0 0,1 1 0,-1-1 0,1 1 0,0 0 0,0 0 0,0 1 0,0-1 0,0 1 0,0 0 0,0 1 0,0-1 0,7 1 0,-1 0 0,1 0 0,-1 1 0,1 0 0,-1 1 0,15 4 0,-1 3 0,-1 2 0,0 1 0,0 0 0,-1 2 0,-1 1 0,0 1 0,30 28 0,-50-42 0,0 0 0,0 0 0,0 0 0,0 0 0,0 0 0,0 0 0,0 1 0,-1-1 0,1 1 0,-1-1 0,0 1 0,0 0 0,0-1 0,0 1 0,0 0 0,0 0 0,-1 0 0,1-1 0,-1 1 0,0 5 0,-1-5 0,0 0 0,0 1 0,0-1 0,0 0 0,-1 0 0,1 0 0,-1 0 0,0 0 0,0 0 0,0 0 0,0 0 0,-1-1 0,1 1 0,-5 3 0,-6 3 0,0 0 0,-1-1 0,1 0 0,-2-1 0,1 0 0,-20 5 0,3-2 0,-91 26 0,120-35 0,0-1 0,-1 1 0,1 0 0,0-1 0,-1 1 0,1 0 0,0 0 0,0 1 0,0-1 0,0 0 0,0 1 0,0-1 0,0 1 0,-2 3 0,3-4 0,1 0 0,-1 0 0,1-1 0,0 1 0,0 0 0,-1 0 0,1 0 0,0 0 0,0 0 0,0 0 0,0 0 0,0 0 0,0 0 0,0 0 0,1 0 0,-1 0 0,0 0 0,0 0 0,1 0 0,-1 0 0,1 0 0,-1 0 0,1 0 0,-1-1 0,1 1 0,-1 0 0,1 0 0,0-1 0,0 1 0,-1 0 0,1-1 0,0 1 0,0-1 0,0 1 0,-1-1 0,1 1 0,2 0 0,5 4 0,2 0 0,-1-1 0,0 0 0,1 0 0,0-1 0,-1 0 0,1-1 0,0 0 0,18 0 0,14 0 0,44-5 0,-27 1 0,-43 2 0,16-1 0,0 2 0,48 6 0,-72-5 0,0-1 0,0 1 0,-1 0 0,1 1 0,-1-1 0,1 1 0,-1 1 0,0 0 0,0 0 0,-1 0 0,1 1 0,-1 0 0,0 0 0,0 0 0,8 11 0,-10-10 0,-1 0 0,0-1 0,0 1 0,-1 0 0,0 1 0,0-1 0,0 0 0,-1 1 0,0-1 0,0 0 0,0 1 0,-1 0 0,0-1 0,-1 1 0,1-1 0,-1 1 0,0-1 0,-3 7 0,0 1 0,0-1 0,-1 0 0,-1 0 0,0-1 0,0 0 0,-2 0 0,-12 16 0,-3 2 0,-2-1 0,-1-2 0,-1 0 0,-1-2 0,-1-1 0,-2-2 0,0 0 0,-1-3 0,-39 19 0,40-27 0,0-1 0,0-2 0,-1-1 0,-62 6 0,14-1 0,49-6 0,-50 3 0,65-9 0,-1-1 0,1 0 0,-1-1 0,-18-5 0,30 7 0,1-1 0,-1-1 0,1 1 0,-1-1 0,1 0 0,0 0 0,-1 0 0,1 0 0,0-1 0,1 1 0,-1-1 0,0 0 0,1-1 0,-1 1 0,1 0 0,0-1 0,0 0 0,1 0 0,-4-5 0,6 7-44,-1 0 0,1 0 0,-1 0 0,1 0 0,0 0 0,0 0 0,0 0 0,0 0 0,0 0 0,0-1 0,1 1 0,-1 0 0,1 0 0,-1 0 0,1 0 0,0 0 0,0 0 0,0 0-1,0 1 1,0-1 0,0 0 0,0 0 0,1 1 0,-1-1 0,0 1 0,1-1 0,0 1 0,-1 0 0,1-1 0,3-1 0,11-5-6782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21.258"/>
    </inkml:context>
    <inkml:brush xml:id="br0">
      <inkml:brushProperty name="width" value="0.1" units="cm"/>
      <inkml:brushProperty name="height" value="0.1" units="cm"/>
      <inkml:brushProperty name="color" value="#E71224"/>
    </inkml:brush>
  </inkml:definitions>
  <inkml:trace contextRef="#ctx0" brushRef="#br0">1 768 24575,'2'0'0,"0"0"0,0-1 0,0 1 0,0-1 0,-1 0 0,1 0 0,0 1 0,0-1 0,0 0 0,-1-1 0,1 1 0,-1 0 0,1 0 0,-1-1 0,1 1 0,-1-1 0,2-2 0,22-33 0,-18 25 0,34-47 0,3 3 0,2 1 0,2 2 0,87-72 0,-123 116 0,0 0 0,0 1 0,1 0 0,0 1 0,0 1 0,14-6 0,87-21 0,-72 23 0,40-17 0,-69 22 0,0 0 0,1 1 0,0 1 0,-1 0 0,26-2 0,-33 5 0,1 0 0,0 0 0,0 1 0,0 0 0,0 0 0,-1 0 0,1 1 0,-1 0 0,1 1 0,-1-1 0,0 1 0,0 1 0,11 6 0,17 17 0,57 55 0,-83-74 0,0-1 0,0 1 0,0-2 0,1 1 0,0-2 0,1 1 0,-1-1 0,1 0 0,0-1 0,0 0 0,0-1 0,1 0 0,-1 0 0,13 0 0,-15-2 0,1-1 0,0 0 0,-1-1 0,1 0 0,-1 0 0,1-1 0,-1 0 0,0 0 0,0-1 0,0 0 0,0-1 0,0 1 0,-1-2 0,1 1 0,-1-1 0,0 0 0,0 0 0,7-8 0,8-8 0,0-1 0,-2-1 0,0-1 0,-2-1 0,28-46 0,-37 53 0,0 1 0,1 0 0,1 0 0,1 1 0,0 1 0,1 0 0,1 1 0,21-18 0,-35 32 0,1-1 0,0 0 0,-1 1 0,1-1 0,0 1 0,0-1 0,0 1 0,-1-1 0,1 1 0,0-1 0,0 1 0,0 0 0,0-1 0,0 1 0,-1 0 0,1 0 0,0 0 0,0 0 0,0 0 0,0 0 0,0 0 0,2 0 0,-3 1 0,1-1 0,-1 1 0,1 0 0,-1-1 0,0 1 0,1 0 0,-1-1 0,0 1 0,1 0 0,-1-1 0,0 1 0,0 0 0,1 0 0,-1-1 0,0 1 0,0 0 0,0 0 0,0 0 0,0-1 0,0 3 0,-11 50 0,9-45 0,-51 164 0,52-166 0,0-1 0,1 1 0,-1 0 0,1 0 0,1-1 0,-1 1 0,1 0 0,0 0 0,0-1 0,1 1 0,0-1 0,0 1 0,0-1 0,0 0 0,1 0 0,0 0 0,0 0 0,1 0 0,-1-1 0,1 1 0,0-1 0,0 0 0,6 5 0,-2-2 0,0-1 0,1 0 0,0 0 0,0-1 0,0 0 0,1 0 0,-1-1 0,1 0 0,0-1 0,0 0 0,0-1 0,12 2 0,-11-4 0,0 0 0,1 0 0,-1-2 0,0 1 0,0-1 0,-1-1 0,1 0 0,17-8 0,8-5 0,37-23 0,-53 27 0,25-14 0,83-42 0,97-32 0,-212 95 0,0 1 0,1 0 0,-1 1 0,0 1 0,27-2 0,73 5 0,-47 2 0,-53-3 0,0 0 0,-1 1 0,1 0 0,14 4 0,-22-4 0,-1 1 0,0 0 0,0 0 0,1 0 0,-1 0 0,-1 1 0,1-1 0,0 1 0,-1 0 0,1 0 0,-1 0 0,0 1 0,0-1 0,5 8 0,1 3 0,52 85 0,-55-87 0,0 0 0,-1 1 0,0 0 0,-1 0 0,0 1 0,2 17 0,-3-6 0,1-1 0,1 0 0,1 0 0,2 0 0,0-1 0,1 0 0,2-1 0,0 0 0,26 38 0,-35-57 0,0-1 0,0 1 0,0 0 0,0-1 0,-1 1 0,0 0 0,1 0 0,-1 0 0,0 0 0,0 0 0,-1 1 0,1-1 0,-1 0 0,1 5 0,-2-5 0,0-1 0,0 1 0,1-1 0,-2 1 0,1-1 0,0 0 0,0 1 0,-1-1 0,1 0 0,-1 0 0,0 0 0,0 0 0,0 0 0,0-1 0,0 1 0,0 0 0,0-1 0,-3 2 0,-55 27 40,50-27-196,1 1 0,-1 0 0,1 1-1,0 0 1,0 0 0,1 1 0,0 0 0,-9 9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42.987"/>
    </inkml:context>
    <inkml:brush xml:id="br0">
      <inkml:brushProperty name="width" value="0.1" units="cm"/>
      <inkml:brushProperty name="height" value="0.1" units="cm"/>
      <inkml:brushProperty name="color" value="#E71224"/>
    </inkml:brush>
  </inkml:definitions>
  <inkml:trace contextRef="#ctx0" brushRef="#br0">22 395 24575,'0'-2'0,"-1"0"0,1 1 0,-1-1 0,0 0 0,1 0 0,-1 1 0,0-1 0,0 1 0,0-1 0,0 0 0,-2-1 0,-7-14 0,10 17 0,0-1 0,0 1 0,0-1 0,0 1 0,0-1 0,0 0 0,0 1 0,0-1 0,0 1 0,0-1 0,0 1 0,0-1 0,1 1 0,-1-1 0,0 1 0,0-1 0,1 1 0,-1-1 0,0 1 0,1 0 0,-1-1 0,0 1 0,1-1 0,-1 1 0,1 0 0,-1-1 0,1 1 0,-1 0 0,1 0 0,-1-1 0,1 1 0,27-12 0,0 1 0,0 1 0,34-7 0,-3 1 0,240-55 0,-116 32 0,1-2 0,106-27 0,-284 66 0,28-9 0,1 2 0,0 1 0,1 1 0,64-3 0,-73 11-76,-15 0-182,0-1 1,0 0-1,0-1 0,17-4 0,-11 0-6568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43.709"/>
    </inkml:context>
    <inkml:brush xml:id="br0">
      <inkml:brushProperty name="width" value="0.1" units="cm"/>
      <inkml:brushProperty name="height" value="0.1" units="cm"/>
      <inkml:brushProperty name="color" value="#E71224"/>
    </inkml:brush>
  </inkml:definitions>
  <inkml:trace contextRef="#ctx0" brushRef="#br0">347 1 24575,'-1'4'0,"-1"1"0,1 0 0,-1-1 0,0 1 0,0-1 0,-1 0 0,-4 7 0,1-1 0,-134 274 0,24-45 0,59-130 0,50-97-1365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44.317"/>
    </inkml:context>
    <inkml:brush xml:id="br0">
      <inkml:brushProperty name="width" value="0.1" units="cm"/>
      <inkml:brushProperty name="height" value="0.1" units="cm"/>
      <inkml:brushProperty name="color" value="#E71224"/>
    </inkml:brush>
  </inkml:definitions>
  <inkml:trace contextRef="#ctx0" brushRef="#br0">1 0 24575,'29'2'0,"0"1"0,-1 1 0,53 15 0,-52-10 0,1-3 0,0 0 0,43 2 0,-44-8 0,0 2 0,1 1 0,30 7 0,-42-6 0,-8-2 0,0 0 0,0 1 0,0 0 0,-1 0 0,14 8 0,-20-10 0,-1 1 0,1 0 0,-1 0 0,0 0 0,1 0 0,-1 0 0,0 0 0,0 1 0,0-1 0,-1 1 0,1-1 0,-1 1 0,1 0 0,-1 0 0,0 0 0,0 0 0,0 0 0,-1-1 0,1 2 0,-1-1 0,1 0 0,-1 5 0,0-3 0,0 1 0,0-1 0,-1 0 0,0 0 0,0 0 0,0 0 0,-1 0 0,0 0 0,1 0 0,-2 0 0,1 0 0,0-1 0,-1 1 0,0-1 0,0 0 0,-1 0 0,1 0 0,-1 0 0,0-1 0,0 1 0,0-1 0,0 0 0,-8 4 0,2-1 0,0-2 0,-1 1 0,0-1 0,1-1 0,-1 0 0,-1-1 0,1 0 0,0 0 0,-20-1 0,3-1 0,1-1 0,-48-8 0,62 7 0,0-2 0,1 0 0,0 0 0,0-1 0,0-1 0,0 0 0,-20-14 0,-59-48 0,82 60-1365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45.147"/>
    </inkml:context>
    <inkml:brush xml:id="br0">
      <inkml:brushProperty name="width" value="0.1" units="cm"/>
      <inkml:brushProperty name="height" value="0.1" units="cm"/>
      <inkml:brushProperty name="color" value="#E71224"/>
    </inkml:brush>
  </inkml:definitions>
  <inkml:trace contextRef="#ctx0" brushRef="#br0">28 31 24575,'1'1'0,"0"-1"0,0 1 0,0-1 0,1 1 0,-1 0 0,0-1 0,0 1 0,0 0 0,0 0 0,0-1 0,0 1 0,0 0 0,-1 0 0,1 0 0,0 0 0,0 1 0,-1-1 0,1 0 0,-1 0 0,1 0 0,-1 0 0,1 1 0,-1-1 0,0 0 0,1 0 0,-1 1 0,0 1 0,5 42 0,-5-40 0,0 14 0,-1 0 0,0 0 0,-2-1 0,-5 21 0,-5 44 0,13-74 0,0-6 0,0 1 0,0-1 0,0 1 0,-1-1 0,1 0 0,-1 1 0,0-1 0,0 0 0,0 1 0,0-1 0,0 0 0,-1 0 0,-1 3 0,2-6 0,1 0 0,0 0 0,-1 0 0,1 0 0,0 0 0,-1 0 0,1 0 0,0 0 0,0 0 0,-1 0 0,1 0 0,0 0 0,-1 0 0,1 0 0,0 0 0,-1 0 0,1 0 0,0-1 0,-1 1 0,1 0 0,0 0 0,0 0 0,-1-1 0,1 1 0,0 0 0,0 0 0,0-1 0,-1 1 0,1 0 0,0 0 0,0-1 0,0 1 0,0 0 0,-1 0 0,1-1 0,0 1 0,0 0 0,0-1 0,0 1 0,0 0 0,0-1 0,0 1 0,0 0 0,0-1 0,0 1 0,0 0 0,0-1 0,0 1 0,-3-19 0,2 7 0,0 1 0,1 0 0,0-1 0,1 1 0,1 0 0,5-22 0,2 6 0,17-38 0,-12 33 0,-10 23 0,-1 1 0,1 0 0,0 1 0,1-1 0,0 1 0,0-1 0,1 2 0,0-1 0,11-10 0,-12 14 0,0-1 0,0 1 0,1 1 0,-1-1 0,1 1 0,0 0 0,0 0 0,0 0 0,0 1 0,0 0 0,0 0 0,0 0 0,0 1 0,0 0 0,7 1 0,7 1 0,1 1 0,-1 0 0,0 2 0,0 0 0,0 1 0,-1 2 0,0 0 0,35 20 0,-40-17-1365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45.493"/>
    </inkml:context>
    <inkml:brush xml:id="br0">
      <inkml:brushProperty name="width" value="0.1" units="cm"/>
      <inkml:brushProperty name="height" value="0.1" units="cm"/>
      <inkml:brushProperty name="color" value="#E71224"/>
    </inkml:brush>
  </inkml:definitions>
  <inkml:trace contextRef="#ctx0" brushRef="#br0">155 1 24575,'0'4'0,"-5"3"0,-2 4 0,-3 0 0,-1 3 0,-3-1 0,1 2 0,-2-2 0,1 2 0,-1-2 0,2 2 0,-2 2 0,3 4 0,2 3 0,12-8 0,11-16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45.856"/>
    </inkml:context>
    <inkml:brush xml:id="br0">
      <inkml:brushProperty name="width" value="0.1" units="cm"/>
      <inkml:brushProperty name="height" value="0.1" units="cm"/>
      <inkml:brushProperty name="color" value="#E71224"/>
    </inkml:brush>
  </inkml:definitions>
  <inkml:trace contextRef="#ctx0" brushRef="#br0">1 1 24575,'0'5'0,"4"1"0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46.277"/>
    </inkml:context>
    <inkml:brush xml:id="br0">
      <inkml:brushProperty name="width" value="0.1" units="cm"/>
      <inkml:brushProperty name="height" value="0.1" units="cm"/>
      <inkml:brushProperty name="color" value="#E71224"/>
    </inkml:brush>
  </inkml:definitions>
  <inkml:trace contextRef="#ctx0" brushRef="#br0">270 114 24575,'-40'-1'0,"22"0"0,-1 1 0,1 0 0,-1 2 0,-26 4 0,40-4 0,0-1 0,1 1 0,-1-1 0,0 2 0,0-1 0,1 0 0,0 1 0,-1 0 0,1 0 0,0 0 0,0 1 0,1-1 0,-1 1 0,1 0 0,0 0 0,-1 0 0,2 0 0,-1 1 0,1-1 0,-4 8 0,1 0 0,0 0 0,1 0 0,1 0 0,0 1 0,0-1 0,2 1 0,-1-1 0,1 19 0,2-26 0,-1 0 0,1 0 0,1 0 0,-1 0 0,0 0 0,1 0 0,0 0 0,0-1 0,1 1 0,0-1 0,-1 1 0,1-1 0,0 0 0,1 0 0,-1 0 0,1-1 0,0 1 0,0-1 0,0 0 0,0 0 0,1 0 0,-1-1 0,7 4 0,1-2 0,-1 1 0,1-1 0,0-1 0,1 0 0,-1-1 0,0-1 0,15 1 0,5-1 0,51-7 0,-70 5 0,0-1 0,-1 0 0,1-1 0,-1 0 0,0-1 0,0 0 0,0-1 0,0-1 0,-1 0 0,0 0 0,0-1 0,-1-1 0,0 0 0,0 0 0,0-1 0,-1 0 0,-1 0 0,0-1 0,0 0 0,-1-1 0,0 1 0,-1-2 0,0 1 0,0-1 0,-2 1 0,1-2 0,-1 1 0,-1 0 0,-1-1 0,3-24 0,-4 25 0,0 1 0,-1-1 0,0 1 0,-1-1 0,0 1 0,-1 0 0,-3-12 0,3 19 0,1 1 0,-1-1 0,0 1 0,0-1 0,0 1 0,0 0 0,0 0 0,-1 0 0,0 0 0,1 0 0,-1 0 0,0 1 0,0 0 0,-1-1 0,1 1 0,0 0 0,-1 1 0,1-1 0,-1 1 0,0-1 0,1 1 0,-1 0 0,0 0 0,-6 0 0,-51-4 120,57 5-234,0 0 0,0 1-1,0-1 1,0 1 0,0 0 0,0 0-1,1 0 1,-1 0 0,0 1 0,0 0-1,1 0 1,-7 4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46.977"/>
    </inkml:context>
    <inkml:brush xml:id="br0">
      <inkml:brushProperty name="width" value="0.1" units="cm"/>
      <inkml:brushProperty name="height" value="0.1" units="cm"/>
      <inkml:brushProperty name="color" value="#E71224"/>
    </inkml:brush>
  </inkml:definitions>
  <inkml:trace contextRef="#ctx0" brushRef="#br0">122 35 24575,'-1'5'0,"0"0"0,-1-1 0,1 1 0,-1-1 0,0 1 0,-6 7 0,-1 6 0,-10 25 0,8-20 0,0 2 0,2-1 0,0 1 0,2 1 0,-9 51 0,15-53 0,1-14 0,-1 0 0,0 0 0,0 0 0,-1 0 0,-5 14 0,7-22 0,2-4 0,9-14 0,14-24 0,5-27 0,-6 12 0,2 0 0,3 2 0,35-50 0,-62 99 0,1 1 0,0 0 0,0-1 0,0 1 0,0 0 0,0 0 0,0 0 0,1 1 0,-1-1 0,1 1 0,0 0 0,0 0 0,0 0 0,0 1 0,0-1 0,4 0 0,-4 2 0,-1 0 0,1 0 0,-1 0 0,1 1 0,-1-1 0,1 1 0,-1 0 0,0 0 0,1 0 0,-1 0 0,0 1 0,0-1 0,0 1 0,0 0 0,0 0 0,0 0 0,0 0 0,-1 0 0,5 6 0,39 41-52,-35-34-112,1-2 0,1 0 0,0 0 0,0-1-1,1-1 1,1 0 0,21 12 0,-17-15-6662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49.397"/>
    </inkml:context>
    <inkml:brush xml:id="br0">
      <inkml:brushProperty name="width" value="0.1" units="cm"/>
      <inkml:brushProperty name="height" value="0.1" units="cm"/>
      <inkml:brushProperty name="color" value="#E71224"/>
    </inkml:brush>
  </inkml:definitions>
  <inkml:trace contextRef="#ctx0" brushRef="#br0">0 56 24575,'6'0'0,"0"-1"0,0 0 0,0-1 0,0 0 0,8-3 0,20-5 0,38-2 0,-31 3 0,1 3 0,55-1 0,684 8-1365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1.157"/>
    </inkml:context>
    <inkml:brush xml:id="br0">
      <inkml:brushProperty name="width" value="0.1" units="cm"/>
      <inkml:brushProperty name="height" value="0.1" units="cm"/>
      <inkml:brushProperty name="color" value="#E71224"/>
    </inkml:brush>
  </inkml:definitions>
  <inkml:trace contextRef="#ctx0" brushRef="#br0">335 237 24575,'-1'8'0,"0"0"0,-1-1 0,-1 1 0,1-1 0,-1 1 0,-7 12 0,6-12 0,-20 36 0,-2-1 0,-1-1 0,-43 48 0,-19 28 0,17-3 0,242-346 0,22-11 0,-120 138 0,-51 70 0,2 1 0,2 1 0,32-34 0,-56 64 0,1 1 0,0-1 0,0 0 0,0 1 0,0-1 0,0 1 0,0-1 0,0 1 0,0 0 0,0 0 0,1 0 0,-1 0 0,1 1 0,-1-1 0,0 1 0,1-1 0,-1 1 0,1 0 0,-1 0 0,1 0 0,3 0 0,-4 1 0,1 0 0,-1 0 0,1 0 0,-1 1 0,0-1 0,0 1 0,0-1 0,1 1 0,-2 0 0,1 0 0,0-1 0,0 1 0,-1 1 0,1-1 0,-1 0 0,1 0 0,-1 1 0,0-1 0,0 0 0,1 4 0,8 22 0,-2 0 0,-1 0 0,-1 0 0,-2 1 0,2 30 0,-6 149 0,-3-94 0,4-70-69,0-21-255,-1-1 0,0 1 0,-7 31 0,2-31-6502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22.108"/>
    </inkml:context>
    <inkml:brush xml:id="br0">
      <inkml:brushProperty name="width" value="0.1" units="cm"/>
      <inkml:brushProperty name="height" value="0.1" units="cm"/>
      <inkml:brushProperty name="color" value="#E71224"/>
    </inkml:brush>
  </inkml:definitions>
  <inkml:trace contextRef="#ctx0" brushRef="#br0">4 7 24575,'0'0'0,"1"0"0,-1 0 0,1 0 0,-1 0 0,1 0 0,-1 0 0,0 0 0,1 0 0,-1 0 0,0 0 0,1 0 0,-1-1 0,1 1 0,-1 0 0,0 0 0,1 0 0,-1 0 0,0-1 0,1 1 0,-1 0 0,0-1 0,0 1 0,1 0 0,-1 0 0,0-1 0,0 1 0,1 0 0,-1-1 0,0 1 0,0-1 0,0 1 0,1-1 0,-6 17 0,-1 31 0,3 0 0,2 1 0,6 49 0,8-13 0,-8-55 0,4 49 0,-9-51-1365,0-4-5461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1.497"/>
    </inkml:context>
    <inkml:brush xml:id="br0">
      <inkml:brushProperty name="width" value="0.1" units="cm"/>
      <inkml:brushProperty name="height" value="0.1" units="cm"/>
      <inkml:brushProperty name="color" value="#E71224"/>
    </inkml:brush>
  </inkml:definitions>
  <inkml:trace contextRef="#ctx0" brushRef="#br0">0 0 24575,'0'5'0,"5"1"0,6 0 0,1 3 0,4 0 0,2 4 0,5-1 0,1-3 0,-2 3 0,-1-2 0,1-2 0,1-2 0,2-3 0,-4 4 0,-1-1 0,2 0 0,0-2 0,-2-1-8191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2.404"/>
    </inkml:context>
    <inkml:brush xml:id="br0">
      <inkml:brushProperty name="width" value="0.1" units="cm"/>
      <inkml:brushProperty name="height" value="0.1" units="cm"/>
      <inkml:brushProperty name="color" value="#E71224"/>
    </inkml:brush>
  </inkml:definitions>
  <inkml:trace contextRef="#ctx0" brushRef="#br0">67 0 24575,'1'1'0,"0"-1"0,1 1 0,-1-1 0,0 1 0,0-1 0,0 1 0,0 0 0,0 0 0,0 0 0,0-1 0,0 1 0,0 0 0,0 0 0,0 1 0,0-1 0,-1 0 0,1 0 0,0 0 0,-1 0 0,1 1 0,-1-1 0,1 0 0,-1 0 0,0 1 0,1-1 0,-1 0 0,0 1 0,0-1 0,0 0 0,0 2 0,-1 43 0,-8 3 0,-27 79 0,29-109 0,-28 62 0,39-87 0,0 0 0,1-1 0,0 2 0,11-12 0,2-1 0,9-13 0,1 1 0,2 1 0,1 1 0,47-32 0,-76 59 0,120-72 0,-109 66 0,1 0 0,0 1 0,1 1 0,-1 1 0,1 0 0,0 0 0,20 0 0,-32 3 0,0 1 0,0 0 0,0 1 0,0-1 0,1 1 0,-1-1 0,0 1 0,0 0 0,0 0 0,0 0 0,-1 1 0,1-1 0,0 1 0,0-1 0,-1 1 0,1 0 0,-1 0 0,1 0 0,-1 1 0,0-1 0,0 0 0,0 1 0,0-1 0,-1 1 0,1 0 0,-1 0 0,1 0 0,-1-1 0,1 6 0,1-2 0,-2 1 0,1 0 0,-1 0 0,0 0 0,0-1 0,-1 1 0,0 0 0,0 0 0,-1 0 0,0 0 0,0 0 0,-4 12 0,-61 128 0,35-85 0,23-46-104,3-6-212,0 0 1,1 0 0,-6 20 0,7-10-6511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3.027"/>
    </inkml:context>
    <inkml:brush xml:id="br0">
      <inkml:brushProperty name="width" value="0.1" units="cm"/>
      <inkml:brushProperty name="height" value="0.1" units="cm"/>
      <inkml:brushProperty name="color" value="#E71224"/>
    </inkml:brush>
  </inkml:definitions>
  <inkml:trace contextRef="#ctx0" brushRef="#br0">219 56 24575,'-11'0'0,"-1"0"0,0 1 0,1 0 0,-1 1 0,-11 3 0,18-3 0,1-1 0,-1 2 0,0-1 0,1 0 0,0 1 0,-1 0 0,1 0 0,0 0 0,0 0 0,1 1 0,-1 0 0,1 0 0,-6 8 0,-3 6 0,1 1 0,1 0 0,-10 28 0,15-35 0,1 0 0,1 0 0,0 1 0,0-1 0,2 1 0,-1-1 0,2 16 0,0-24 0,1-1 0,0 1 0,0 0 0,0-1 0,0 1 0,1-1 0,-1 1 0,1-1 0,0 0 0,0 1 0,0-1 0,1 0 0,-1 0 0,1-1 0,0 1 0,-1 0 0,1-1 0,0 0 0,1 0 0,-1 0 0,0 0 0,1 0 0,-1 0 0,1-1 0,-1 0 0,1 0 0,0 0 0,4 1 0,3 0 0,-1 0 0,0-1 0,0 0 0,0 0 0,0-1 0,1-1 0,-1 0 0,0 0 0,17-5 0,-8 0 0,1-1 0,-1-1 0,0-1 0,0-1 0,-1 0 0,-1-1 0,1-1 0,20-20 0,-29 24 0,-1-1 0,0 1 0,-1-1 0,0-1 0,-1 1 0,0-1 0,0 0 0,-1-1 0,0 1 0,-1-1 0,0 0 0,-1 0 0,0-1 0,0 1 0,-1 0 0,0-18 0,-2 20 0,1 0 0,-2-1 0,0 1 0,0 0 0,-4-15 0,5 21 0,-1 1 0,0 0 0,0 0 0,0 0 0,0 0 0,-1 0 0,1 0 0,-1 0 0,1 0 0,-1 0 0,1 1 0,-1-1 0,0 0 0,0 1 0,0 0 0,0-1 0,0 1 0,0 0 0,0 0 0,0 0 0,-1 0 0,1 1 0,0-1 0,0 1 0,-1-1 0,-4 1 0,5 0-76,0 0 1,-1 0-1,1 0 0,0 0 0,-1 1 0,1-1 0,0 1 0,0 0 1,-1 0-1,1-1 0,0 2 0,0-1 0,0 0 0,0 0 1,0 0-1,1 1 0,-4 2 0,-13 14-6750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3.435"/>
    </inkml:context>
    <inkml:brush xml:id="br0">
      <inkml:brushProperty name="width" value="0.1" units="cm"/>
      <inkml:brushProperty name="height" value="0.1" units="cm"/>
      <inkml:brushProperty name="color" value="#E71224"/>
    </inkml:brush>
  </inkml:definitions>
  <inkml:trace contextRef="#ctx0" brushRef="#br0">483 1 24575,'0'5'0,"-1"0"0,0 0 0,0 0 0,0-1 0,0 1 0,-1 0 0,0 0 0,0-1 0,0 1 0,-1-1 0,0 0 0,-3 5 0,-44 48 0,26-32 0,-8 14 0,1 1 0,-45 79 0,0-1 0,48-79 0,2 1 0,-34 75 0,13-4-1365,39-90-5461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3.851"/>
    </inkml:context>
    <inkml:brush xml:id="br0">
      <inkml:brushProperty name="width" value="0.1" units="cm"/>
      <inkml:brushProperty name="height" value="0.1" units="cm"/>
      <inkml:brushProperty name="color" value="#E71224"/>
    </inkml:brush>
  </inkml:definitions>
  <inkml:trace contextRef="#ctx0" brushRef="#br0">1 1 24575,'13'1'0,"0"1"0,0 1 0,-1 0 0,1 0 0,17 8 0,11 3 0,-15-8-136,1-1-1,0-1 1,1-2-1,-1 0 1,0-2-1,1-1 1,-1-1-1,0-2 0,32-7 1,-36 6-6690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4.428"/>
    </inkml:context>
    <inkml:brush xml:id="br0">
      <inkml:brushProperty name="width" value="0.1" units="cm"/>
      <inkml:brushProperty name="height" value="0.1" units="cm"/>
      <inkml:brushProperty name="color" value="#E71224"/>
    </inkml:brush>
  </inkml:definitions>
  <inkml:trace contextRef="#ctx0" brushRef="#br0">660 0 24575,'-1'5'0,"-1"-1"0,0 1 0,0-1 0,0 0 0,0 0 0,-1 0 0,0 0 0,1 0 0,-1-1 0,-5 5 0,1 1 0,-273 316 0,208-235 0,4 3 0,-64 115 0,74-113 0,46-68 0,12-19 0,13-14 0,-6 0 0,-1-1 0,0 0 0,0 0 0,-1-1 0,1 1 0,3-10 0,15-20 0,21-20 0,3 3 0,99-89 0,-125 125 0,1 1 0,40-22 0,-52 33 0,0 0 0,1 1 0,-1 1 0,1 0 0,0 0 0,0 2 0,0-1 0,17 0 0,-28 2 0,1 1 0,-1 0 0,1 0 0,-1 0 0,1 0 0,-1 0 0,1 0 0,-1 0 0,0 0 0,1 1 0,-1-1 0,1 1 0,-1-1 0,1 1 0,-1-1 0,0 1 0,1 0 0,-1 0 0,0 0 0,0 0 0,0 0 0,0 0 0,0 0 0,0 0 0,0 0 0,0 0 0,0 0 0,0 1 0,0-1 0,-1 0 0,1 1 0,-1-1 0,1 0 0,-1 1 0,1-1 0,-1 1 0,0-1 0,1 1 0,-1-1 0,0 1 0,0-1 0,0 1 0,-1-1 0,1 1 0,-1 1 0,-1 9 0,-1 0 0,0-1 0,-1 1 0,-9 17 0,9-21 0,-54 105 0,39-79 0,1 0 0,-26 71 0,41-94 0,0 1 0,1 0 0,0-1 0,1 1 0,0 0 0,0 0 0,2 0 0,1 14 0,-2-22 0,1-1 0,0 0 0,-1 1 0,1-1 0,0 0 0,1 0 0,-1 0 0,0 0 0,1 0 0,0 0 0,0 0 0,0-1 0,0 1 0,0 0 0,0-1 0,1 0 0,-1 1 0,1-1 0,-1 0 0,1 0 0,0-1 0,0 1 0,0-1 0,0 1 0,0-1 0,0 0 0,1 0 0,-1 0 0,0-1 0,0 1 0,1-1 0,-1 1 0,4-1 0,19-3-1365,-3-3-5461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4.783"/>
    </inkml:context>
    <inkml:brush xml:id="br0">
      <inkml:brushProperty name="width" value="0.1" units="cm"/>
      <inkml:brushProperty name="height" value="0.1" units="cm"/>
      <inkml:brushProperty name="color" value="#E71224"/>
    </inkml:brush>
  </inkml:definitions>
  <inkml:trace contextRef="#ctx0" brushRef="#br0">288 1 24575,'0'2'0,"-1"1"0,0-1 0,0 0 0,-1 0 0,1 0 0,0 0 0,-1 0 0,1 0 0,-1 0 0,0 0 0,0-1 0,0 1 0,0 0 0,0-1 0,-2 2 0,-4 3 0,-59 44 0,36-28 0,-39 37 0,62-51 0,0 0 0,0 1 0,1 0 0,0 0 0,1 1 0,0-1 0,1 2 0,0-1 0,-4 12 0,5-12 0,1 0 0,0 1 0,1-1 0,0 1 0,1-1 0,0 1 0,1 0 0,1 15 0,-1-22 0,1 0 0,0 0 0,0-1 0,0 1 0,1 0 0,-1-1 0,1 1 0,0-1 0,0 1 0,0-1 0,0 0 0,1 0 0,-1 0 0,1 0 0,0 0 0,0-1 0,0 1 0,0-1 0,0 0 0,1 0 0,-1 0 0,1 0 0,-1-1 0,1 1 0,0-1 0,5 1 0,3 1 20,-1 0 0,1-1 0,0-1 0,0 0 0,18-1 0,-24 0-134,1-1 0,-1 0-1,0 0 1,0-1 0,0 1 0,0-1-1,0-1 1,0 1 0,0-1 0,-1 0-1,1 0 1,5-4 0,9-11-6712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5.197"/>
    </inkml:context>
    <inkml:brush xml:id="br0">
      <inkml:brushProperty name="width" value="0.1" units="cm"/>
      <inkml:brushProperty name="height" value="0.1" units="cm"/>
      <inkml:brushProperty name="color" value="#E71224"/>
    </inkml:brush>
  </inkml:definitions>
  <inkml:trace contextRef="#ctx0" brushRef="#br0">189 0 24575,'8'1'0,"1"-1"0,-1 1 0,0 1 0,1 0 0,-1 0 0,0 1 0,15 6 0,-18-6 0,0-1 0,0 1 0,0 0 0,0 1 0,-1-1 0,1 1 0,-1-1 0,0 1 0,0 1 0,0-1 0,-1 1 0,5 7 0,-7-11 0,-1 0 0,0 1 0,1-1 0,-1 0 0,0 1 0,0-1 0,0 1 0,0-1 0,0 0 0,0 1 0,0-1 0,0 1 0,-1-1 0,1 0 0,-1 1 0,1-1 0,-1 0 0,1 0 0,-1 1 0,0-1 0,1 0 0,-1 0 0,0 0 0,0 0 0,0 0 0,0 0 0,0 0 0,0 0 0,0 0 0,0 0 0,-1 0 0,0 0 0,-8 5 0,1-1 0,0 0 0,-12 5 0,12-7 0,-39 22-341,1 1 0,1 2-1,-69 57 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5.867"/>
    </inkml:context>
    <inkml:brush xml:id="br0">
      <inkml:brushProperty name="width" value="0.1" units="cm"/>
      <inkml:brushProperty name="height" value="0.1" units="cm"/>
      <inkml:brushProperty name="color" value="#E71224"/>
    </inkml:brush>
  </inkml:definitions>
  <inkml:trace contextRef="#ctx0" brushRef="#br0">0 311 24575,'0'2'0,"0"-1"0,0 0 0,0 0 0,0 1 0,1-1 0,-1 0 0,0 0 0,1 0 0,-1 0 0,0 0 0,1 1 0,0-1 0,-1 0 0,1 0 0,0 0 0,-1 0 0,1 0 0,0 0 0,0-1 0,0 1 0,0 0 0,0 0 0,0-1 0,0 1 0,0 0 0,0-1 0,0 1 0,0-1 0,0 1 0,0-1 0,0 0 0,1 1 0,-1-1 0,0 0 0,0 0 0,1 0 0,-1 0 0,0 0 0,0 0 0,0 0 0,1-1 0,-1 1 0,0 0 0,0 0 0,0-1 0,0 1 0,0-1 0,1 1 0,-1-1 0,0 0 0,0 1 0,0-1 0,-1 0 0,1 0 0,0 0 0,1-1 0,11-16 0,-1 0 0,-1 0 0,10-25 0,8-13 0,-19 39 0,3-6 0,2 0 0,19-25 0,-28 42 0,0-1 0,0 1 0,0 0 0,1 1 0,0-1 0,0 1 0,0 1 0,1-1 0,0 2 0,0-1 0,8-2 0,-12 5 0,1 0 0,0 1 0,-1-1 0,1 1 0,0 0 0,-1 1 0,1-1 0,0 1 0,-1 0 0,1 0 0,-1 1 0,1-1 0,6 4 0,60 34 0,-53-28 0,3 1-1365,-3-2-5461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6.616"/>
    </inkml:context>
    <inkml:brush xml:id="br0">
      <inkml:brushProperty name="width" value="0.1" units="cm"/>
      <inkml:brushProperty name="height" value="0.1" units="cm"/>
      <inkml:brushProperty name="color" value="#E71224"/>
    </inkml:brush>
  </inkml:definitions>
  <inkml:trace contextRef="#ctx0" brushRef="#br0">0 1 24575,'5'-1'0,"-1"1"0,1 0 0,-1 1 0,0-1 0,1 1 0,-1 0 0,0 0 0,0 0 0,0 1 0,0-1 0,0 1 0,0 0 0,0 0 0,0 1 0,-1-1 0,1 1 0,-1-1 0,1 1 0,-1 0 0,0 1 0,0-1 0,-1 0 0,1 1 0,-1 0 0,0-1 0,0 1 0,0 0 0,0 0 0,0 0 0,-1 0 0,0 1 0,1 3 0,2 22 0,-1 0 0,-1 0 0,-5 52 0,1-20 0,0-28 0,-2 0 0,-1-1 0,-1 0 0,-2 0 0,-2-1 0,0 0 0,-2 0 0,-30 53 0,35-75-1365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22.567"/>
    </inkml:context>
    <inkml:brush xml:id="br0">
      <inkml:brushProperty name="width" value="0.1" units="cm"/>
      <inkml:brushProperty name="height" value="0.1" units="cm"/>
      <inkml:brushProperty name="color" value="#E71224"/>
    </inkml:brush>
  </inkml:definitions>
  <inkml:trace contextRef="#ctx0" brushRef="#br0">1 116 24575,'0'-3'0,"1"0"0,0 0 0,0 0 0,0 0 0,0 0 0,0 0 0,1 0 0,0 1 0,-1-1 0,1 1 0,0-1 0,0 1 0,0-1 0,0 1 0,1 0 0,-1 0 0,0 0 0,1 0 0,4-2 0,8-5 0,0 1 0,18-8 0,-31 15 0,14-5 0,0 1 0,1 0 0,-1 1 0,1 1 0,0 1 0,22-1 0,3 2 0,59 7 0,-75-2 0,0 1 0,0 1 0,-1 2 0,0 0 0,0 1 0,30 17 0,-51-24 0,0 0 0,1 1 0,-1 0 0,0 0 0,0 0 0,-1 1 0,1-1 0,-1 1 0,1 0 0,-1 0 0,0 0 0,-1 0 0,1 0 0,-1 1 0,0-1 0,0 1 0,0 0 0,-1 0 0,1-1 0,-1 1 0,0 0 0,-1 0 0,1 0 0,-1 0 0,0 0 0,0 0 0,0 0 0,-1 0 0,0 0 0,0 0 0,0 0 0,-1 0 0,0-1 0,1 1 0,-2 0 0,1-1 0,0 0 0,-1 1 0,0-1 0,0 0 0,0 0 0,-5 4 0,-3 2 0,-2 1 0,1-2 0,-2 0 0,1 0 0,-1-1 0,0-1 0,-1 0 0,-16 5 0,-13 2 0,-69 12 0,105-24-98,-51 6 329,56-8-306,1 1 0,0-1 0,-1 0 0,1 0 0,-1-1 0,1 1 0,0 0 1,-1-1-1,1 1 0,0-1 0,-1 0 0,1 0 0,0 0 0,0 0 0,0 0 0,0 0 1,0-1-1,0 1 0,-4-4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7.067"/>
    </inkml:context>
    <inkml:brush xml:id="br0">
      <inkml:brushProperty name="width" value="0.1" units="cm"/>
      <inkml:brushProperty name="height" value="0.1" units="cm"/>
      <inkml:brushProperty name="color" value="#E71224"/>
    </inkml:brush>
  </inkml:definitions>
  <inkml:trace contextRef="#ctx0" brushRef="#br0">70 1 24575,'12'9'0,"0"1"0,1-2 0,0 0 0,26 12 0,-11-6 0,20 12 0,83 59 0,-92-60 0,-30-19 0,-1-1 0,1 1 0,14 14 0,-20-17 0,0 1 0,-1-1 0,1 1 0,-1-1 0,0 1 0,0 0 0,0 0 0,0 0 0,-1 0 0,0 0 0,0 0 0,0 0 0,1 6 0,-1 2 0,0-1 0,-1 1 0,0-1 0,0 1 0,-2 0 0,1-1 0,-1 1 0,-7 18 0,7-23 0,-1-1 0,0 0 0,-1 1 0,1-1 0,-1 0 0,-1-1 0,1 1 0,-1-1 0,0 0 0,0 0 0,0 0 0,0-1 0,-1 0 0,0 0 0,-10 5 0,2-3 0,0 0 0,-1-1 0,1-1 0,-1 0 0,0-1 0,-28 3 0,-95-6 0,85-2 0,45 2-341,-1 0 0,1-1-1,-16-3 1,7-2-6485</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7.613"/>
    </inkml:context>
    <inkml:brush xml:id="br0">
      <inkml:brushProperty name="width" value="0.1" units="cm"/>
      <inkml:brushProperty name="height" value="0.1" units="cm"/>
      <inkml:brushProperty name="color" value="#E71224"/>
    </inkml:brush>
  </inkml:definitions>
  <inkml:trace contextRef="#ctx0" brushRef="#br0">1 164 24575,'1'27'0,"2"0"0,6 31 0,-5-42 0,-1 0 0,0 1 0,-1-1 0,-1 1 0,-1-1 0,0 1 0,-1-1 0,-7 33 0,7-47 0,-7 23 0,3-22 0,2-17 0,3 3 0,0-1 0,1 0 0,0 1 0,1-1 0,0 1 0,1 0 0,0-1 0,6-11 0,43-89 0,-38 85 0,-12 22 0,11-21 0,0-1 0,2 2 0,1 0 0,1 1 0,27-30 0,-42 51-42,1 0-1,1 0 0,-1 0 1,0 1-1,1 0 0,-1-1 1,1 1-1,-1 0 0,1 1 1,0-1-1,0 1 0,0 0 1,0 0-1,0 0 0,0 0 1,0 0-1,0 1 0,1 0 1,-1 0-1,0 0 0,0 1 1,0-1-1,0 1 0,0 0 1,0 0-1,0 0 0,0 1 1,0 0-1,0-1 0,0 1 1,3 3-1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7.955"/>
    </inkml:context>
    <inkml:brush xml:id="br0">
      <inkml:brushProperty name="width" value="0.1" units="cm"/>
      <inkml:brushProperty name="height" value="0.1" units="cm"/>
      <inkml:brushProperty name="color" value="#E71224"/>
    </inkml:brush>
  </inkml:definitions>
  <inkml:trace contextRef="#ctx0" brushRef="#br0">33 1 24575,'0'4'0,"0"7"0,0 6 0,0 5 0,-5 3 0,-1 1 0,-4-2 0,-1-2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8.293"/>
    </inkml:context>
    <inkml:brush xml:id="br0">
      <inkml:brushProperty name="width" value="0.1" units="cm"/>
      <inkml:brushProperty name="height" value="0.1" units="cm"/>
      <inkml:brushProperty name="color" value="#E71224"/>
    </inkml:brush>
  </inkml:definitions>
  <inkml:trace contextRef="#ctx0" brushRef="#br0">0 1 24575,'5'0'0,"1"5"0,4 1 0,6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8.713"/>
    </inkml:context>
    <inkml:brush xml:id="br0">
      <inkml:brushProperty name="width" value="0.1" units="cm"/>
      <inkml:brushProperty name="height" value="0.1" units="cm"/>
      <inkml:brushProperty name="color" value="#E71224"/>
    </inkml:brush>
  </inkml:definitions>
  <inkml:trace contextRef="#ctx0" brushRef="#br0">197 116 24575,'-9'0'0,"1"1"0,-1 1 0,1 0 0,0 0 0,0 1 0,0 0 0,0 0 0,0 0 0,1 1 0,-1 1 0,1-1 0,0 1 0,0 0 0,1 1 0,0-1 0,0 1 0,0 1 0,1-1 0,-1 1 0,-3 8 0,3-7 0,1 0 0,0 0 0,1 1 0,0 0 0,0-1 0,1 1 0,0 1 0,1-1 0,0 0 0,0 1 0,1-1 0,0 1 0,1-1 0,0 1 0,0 0 0,1-1 0,4 18 0,-3-22 0,1 0 0,-1 0 0,1 0 0,0 0 0,1 0 0,-1-1 0,1 1 0,0-1 0,0 0 0,0 0 0,1-1 0,-1 1 0,1-1 0,0 0 0,0 0 0,0-1 0,0 1 0,1-1 0,-1 0 0,1-1 0,9 3 0,-3-2 0,1 0 0,-1 0 0,0-1 0,1-1 0,-1 0 0,0 0 0,1-1 0,-1-1 0,16-4 0,-20 4 0,-1-1 0,0 0 0,0-1 0,0 0 0,-1 0 0,1 0 0,-1-1 0,0 0 0,6-6 0,7-9 0,20-29 0,0 1 0,178-173 0,-214 218 0,0-1 0,0 1 0,0-1 0,-1 0 0,1 0 0,-1 0 0,0 0 0,3-8 0,-5 11 0,0 0 0,0 0 0,0 0 0,1-1 0,-1 1 0,-1 0 0,1 0 0,0 0 0,0-1 0,0 1 0,-1 0 0,1 0 0,0 0 0,-1 0 0,1 0 0,-1-1 0,1 1 0,-1 0 0,0 0 0,1 0 0,-1 1 0,0-1 0,0 0 0,0 0 0,0 0 0,0 0 0,0 1 0,0-1 0,0 1 0,0-1 0,0 0 0,0 1 0,0 0 0,0-1 0,0 1 0,-1 0 0,1-1 0,-1 1 0,-12-3 14,0 0-1,0 1 0,0 0 0,0 1 1,-1 1-1,1 0 0,0 1 1,-26 5-1,30-4-119,1 0 0,-1 1 0,1 0 0,0 1 0,0 0 0,0 0-1,0 1 1,0 0 0,1 0 0,0 1 0,0 0 0,1 1 0,-11 11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1:59.464"/>
    </inkml:context>
    <inkml:brush xml:id="br0">
      <inkml:brushProperty name="width" value="0.1" units="cm"/>
      <inkml:brushProperty name="height" value="0.1" units="cm"/>
      <inkml:brushProperty name="color" value="#E71224"/>
    </inkml:brush>
  </inkml:definitions>
  <inkml:trace contextRef="#ctx0" brushRef="#br0">107 0 24575,'1'14'0,"-2"1"0,0-1 0,-1 1 0,-1-1 0,0 0 0,0 0 0,-2 0 0,-10 23 0,4-8 0,1 0 0,1 0 0,1 1 0,-6 57 0,12-74 0,0 0 0,-1 0 0,-1-1 0,-5 15 0,7-26 0,1-8 0,3-9 0,4-1 0,1 0 0,1 0 0,0 0 0,1 1 0,1 1 0,12-16 0,19-32 0,-32 46 0,43-68 0,-46 74 0,2 2 0,0-1 0,0 1 0,0 0 0,19-14 0,-21 20 5,-1 0 0,0 0 0,1 1-1,-1-1 1,1 1 0,0 1 0,0-1 0,-1 1-1,1 0 1,0 0 0,0 1 0,0 0 0,0 0-1,0 0 1,0 1 0,0 0 0,0 0-1,0 0 1,0 1 0,0 0 0,-1 0 0,1 0-1,-1 1 1,7 4 0,-1-1-154,0 1 1,0 1-1,0 0 1,-1 0-1,0 1 1,-1 1-1,0 0 1,-1 0-1,15 22 1,-14-15-6678</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03.559"/>
    </inkml:context>
    <inkml:brush xml:id="br0">
      <inkml:brushProperty name="width" value="0.1" units="cm"/>
      <inkml:brushProperty name="height" value="0.1" units="cm"/>
      <inkml:brushProperty name="color" value="#E71224"/>
    </inkml:brush>
  </inkml:definitions>
  <inkml:trace contextRef="#ctx0" brushRef="#br0">2 32 24575,'-2'-11'0,"2"3"0,14 3 0,22 0 0,1 3 0,73 3 0,-34 2 0,1239-3-1365,-1292 0-5461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04.758"/>
    </inkml:context>
    <inkml:brush xml:id="br0">
      <inkml:brushProperty name="width" value="0.1" units="cm"/>
      <inkml:brushProperty name="height" value="0.1" units="cm"/>
      <inkml:brushProperty name="color" value="#E71224"/>
    </inkml:brush>
  </inkml:definitions>
  <inkml:trace contextRef="#ctx0" brushRef="#br0">269 58 24575,'2'-14'0,"-2"13"0,1 0 0,-1 1 0,0-1 0,0 0 0,1 0 0,-1 0 0,0 0 0,0 0 0,0 0 0,0 1 0,0-1 0,-1 0 0,1 0 0,0 0 0,0 0 0,-1 0 0,1 1 0,0-1 0,-1 0 0,1 0 0,0 1 0,-1-1 0,0 0 0,1 0 0,-1 1 0,1-1 0,-1 0 0,0 1 0,1-1 0,-1 1 0,0-1 0,1 1 0,-1-1 0,0 1 0,0 0 0,-1-1 0,-6-2 0,0 0 0,0 0 0,0 1 0,-1 0 0,1 1 0,0 0 0,-1 0 0,1 1 0,-1 0 0,1 0 0,-1 1 0,1 0 0,0 0 0,-14 5 0,15-4 0,0 0 0,0 0 0,0 1 0,0 0 0,1 0 0,-1 0 0,1 1 0,0 0 0,0 1 0,0-1 0,0 1 0,1 0 0,0 0 0,0 1 0,0 0 0,-7 12 0,11-15 0,-1 0 0,1 0 0,0 0 0,0 0 0,0 1 0,0-1 0,1 0 0,-1 1 0,1-1 0,0 0 0,0 1 0,0-1 0,0 1 0,1-1 0,-1 0 0,1 1 0,0-1 0,2 5 0,0-3 0,0 0 0,0 0 0,0-1 0,0 1 0,1-1 0,0 0 0,0 0 0,0 0 0,1 0 0,5 3 0,11 5 0,0 0 0,0-2 0,1 0 0,26 6 0,-48-15 0,310 116 0,-294-110 0,-1 0 0,0 1 0,0 0 0,0 1 0,13 12 0,-23-17 0,0 0 0,0 1 0,-1 0 0,0 0 0,0 1 0,0-1 0,-1 1 0,0 0 0,0-1 0,0 2 0,-1-1 0,0 0 0,0 0 0,0 1 0,1 12 0,-2-7 0,0-1 0,0 1 0,-1-1 0,-1 1 0,0-1 0,-4 20 0,4-27 0,-1 1 0,0 0 0,0-1 0,0 1 0,-1-1 0,1 0 0,-1 0 0,0 0 0,0 0 0,0 0 0,-1-1 0,1 0 0,-1 1 0,0-1 0,0 0 0,0-1 0,0 1 0,-5 1 0,-9 5 0,-1-1 0,0 0 0,0-2 0,0 0 0,0-2 0,-1 0 0,0-1 0,0 0 0,0-2 0,0-1 0,-33-3 0,42 0-97,0-2-1,0 1 1,0-1-1,1-1 1,0 1-1,0-2 1,0 0-1,1 0 1,0 0-1,1-1 1,-1-1-1,2 1 0,-10-14 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05.777"/>
    </inkml:context>
    <inkml:brush xml:id="br0">
      <inkml:brushProperty name="width" value="0.1" units="cm"/>
      <inkml:brushProperty name="height" value="0.1" units="cm"/>
      <inkml:brushProperty name="color" value="#E71224"/>
    </inkml:brush>
  </inkml:definitions>
  <inkml:trace contextRef="#ctx0" brushRef="#br0">139 22 24575,'3'0'0,"1"-1"0,-1 0 0,1 0 0,-1 0 0,1-1 0,5-2 0,18-7 0,-21 10 0,0 1 0,0 0 0,0 0 0,-1 1 0,1-1 0,0 1 0,0 0 0,-1 1 0,1-1 0,0 1 0,-1 1 0,0-1 0,1 1 0,-1-1 0,0 1 0,-1 1 0,6 3 0,10 9 0,-1 2 0,27 31 0,-23-24 0,-21-24 0,-1 1 0,1 0 0,0-1 0,-1 1 0,1 0 0,-1 0 0,0 0 0,0 0 0,0 0 0,0 0 0,0 1 0,0-1 0,0 0 0,-1 0 0,1 1 0,-1-1 0,0 0 0,0 1 0,0 3 0,0-4 0,-1 0 0,0-1 0,0 1 0,0-1 0,0 1 0,0-1 0,0 1 0,0-1 0,-1 1 0,1-1 0,0 0 0,-1 0 0,1 0 0,-1 0 0,1 0 0,-1 0 0,0 0 0,1 0 0,-1-1 0,0 1 0,0-1 0,1 1 0,-1-1 0,0 0 0,-3 1 0,-8-1 0,0 1 0,0-1 0,0-1 0,0 0 0,0-1 0,0-1 0,-14-4 0,17 4 0,0 0 0,-1 1 0,1 0 0,-1 0 0,1 1 0,-1 1 0,0-1 0,1 2 0,-1 0 0,0 0 0,1 1 0,-14 3 0,17-2 0,1 0 0,-1 1 0,0-1 0,1 1 0,0 1 0,0-1 0,0 1 0,1 0 0,-1 0 0,1 1 0,0 0 0,1-1 0,-6 10 0,5-6 0,0 1 0,1-1 0,0 1 0,1 1 0,0-1 0,0 0 0,1 1 0,-1 19 0,2-26 0,1 0 0,0 0 0,0 0 0,0 0 0,1 0 0,0 0 0,-1 0 0,1 0 0,1 0 0,-1 0 0,0-1 0,1 1 0,0-1 0,0 1 0,0-1 0,0 0 0,5 6 0,-3-5 0,1-1 0,-1 1 0,0-1 0,1 0 0,0 0 0,0-1 0,0 1 0,0-1 0,0 0 0,1-1 0,8 3 0,-3-2 0,0-1 0,1 0 0,-1 0 0,0-2 0,1 1 0,-1-1 0,0-1 0,0 0 0,0 0 0,0-1 0,0-1 0,12-5 0,-5-2 0,-1-1 0,-1 0 0,0-1 0,0-1 0,-1 0 0,-1-2 0,17-22 0,-14 23 0,-16 15 0,-1-1 0,1 1 0,-1 0 0,1 0 0,-1 0 0,1 0 0,-1 0 0,1 0 0,-1 0 0,1 0 0,-1 0 0,1 0 0,-1 0 0,1 0 0,-1 0 0,1 0 0,-1 1 0,1-1 0,-1 0 0,1 0 0,-1 1 0,1-1 0,0 0 0,1 3 0,0 0 0,0-1 0,0 1 0,-1 0 0,1 0 0,-1 0 0,1 0 0,1 5 0,1 3 0,5 9 24,0-2 0,1 1 0,1-1 0,24 30 0,-29-40-138,1-1 0,0 0-1,0 0 1,1-1 0,0 1 0,0-2-1,1 1 1,-1-1 0,1-1 0,0 1-1,0-2 1,14 5 0,-2-4-6712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06.637"/>
    </inkml:context>
    <inkml:brush xml:id="br0">
      <inkml:brushProperty name="width" value="0.1" units="cm"/>
      <inkml:brushProperty name="height" value="0.1" units="cm"/>
      <inkml:brushProperty name="color" value="#E71224"/>
    </inkml:brush>
  </inkml:definitions>
  <inkml:trace contextRef="#ctx0" brushRef="#br0">1 109 24575,'0'8'0,"1"1"0,1 0 0,0-1 0,5 17 0,5 24 0,-9 33 0,-4-61 0,2 0 0,0 0 0,1-1 0,6 25 0,-5-33 0,-2-5 0,1 0 0,-1-1 0,2 1 0,-1-1 0,5 10 0,-6-15 0,0 0 0,-1-1 0,1 1 0,-1 0 0,1 0 0,0 0 0,0-1 0,-1 1 0,1 0 0,0-1 0,0 1 0,0-1 0,0 1 0,0-1 0,0 0 0,0 1 0,0-1 0,0 0 0,0 1 0,0-1 0,0 0 0,0 0 0,0 0 0,0 0 0,0 0 0,0 0 0,0 0 0,0 0 0,0-1 0,0 1 0,0 0 0,0-1 0,0 1 0,0 0 0,0-1 0,-1 0 0,1 1 0,0-1 0,0 1 0,0-1 0,0 0 0,-1 1 0,1-1 0,0-1 0,8-7 0,0-1 0,-1 1 0,-1-2 0,0 1 0,0-1 0,8-19 0,7-10 0,14-16 0,3 1 0,76-83 0,-109 132 0,-1 1 0,1 0 0,0 0 0,0 0 0,1 1 0,0 0 0,0 0 0,11-5 0,-17 9 0,1-1 0,0 1 0,-1-1 0,1 1 0,0 0 0,-1 0 0,1 0 0,0 0 0,0 0 0,-1 0 0,1 0 0,0 0 0,-1 1 0,1-1 0,0 1 0,-1-1 0,4 2 0,-4 0 0,1-1 0,0 1 0,-1-1 0,1 1 0,-1 0 0,1 0 0,-1 0 0,0-1 0,0 1 0,0 0 0,0 1 0,0-1 0,0 0 0,-1 0 0,1 0 0,-1 0 0,1 4 0,1 4 0,-1 1 0,-1 0 0,0 0 0,0 0 0,-1 0 0,-1-1 0,1 1 0,-5 12 0,-5 12 0,-16 35 0,23-61 0,4-8 0,-1 0 0,0 0 0,1 0 0,-1 1 0,1-1 0,-1 0 0,1 0 0,-1 0 0,1 0 0,0 0 0,-1 0 0,1 1 0,0-1 0,0 0 0,0 0 0,0 1 0,0-1 0,0 0 0,0 0 0,1 0 0,-1 0 0,0 1 0,1-1 0,-1 0 0,1 0 0,0 2 0,1-3 0,-1 0 0,0 1 0,1-1 0,-1 0 0,1 0 0,-1 0 0,1 0 0,-1 0 0,1 0 0,-1-1 0,0 1 0,1 0 0,-1-1 0,0 1 0,1-1 0,-1 1 0,3-3 0,12-5 0,-1-2 0,18-12 0,76-70 0,-39 32 0,-13 18 0,76-43 0,-124 79 0,0 1 0,0 0 0,1 1 0,-1 0 0,1 1 0,12-3 0,-19 5 0,-1 1 0,1-1 0,0 1 0,-1 0 0,1 0 0,-1 0 0,1 0 0,0 0 0,-1 1 0,1-1 0,0 1 0,-1-1 0,1 1 0,-1 0 0,0 0 0,1 0 0,-1 1 0,0-1 0,1 0 0,-1 1 0,0 0 0,0-1 0,0 1 0,0 0 0,-1 0 0,1 0 0,0 0 0,-1 0 0,2 3 0,1 5 0,0-1 0,0 1 0,-1 0 0,-1 0 0,0 1 0,0-1 0,-1 0 0,0 1 0,-1-1 0,-1 17 0,-3 12 0,-14 54 0,17-84 0,-1 0-151,0-1-1,0 1 0,0-1 0,-1 1 1,-1-1-1,1 0 0,-1 0 1,-8 11-1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23.298"/>
    </inkml:context>
    <inkml:brush xml:id="br0">
      <inkml:brushProperty name="width" value="0.1" units="cm"/>
      <inkml:brushProperty name="height" value="0.1" units="cm"/>
      <inkml:brushProperty name="color" value="#E71224"/>
    </inkml:brush>
  </inkml:definitions>
  <inkml:trace contextRef="#ctx0" brushRef="#br0">0 88 24575,'1'9'0,"0"-1"0,1 1 0,-1 0 0,7 16 0,4 24 0,-8-8 0,-1 42 0,-4-71 0,1 0 0,-1 0 0,-1 0 0,0 0 0,-1 0 0,0-1 0,-1 1 0,-6 11 0,8-22 0,0-7 0,0-10 0,17-53 0,-5 27 0,-4 12 0,2 1 0,0 0 0,20-43 0,-23 62 0,0-1 0,1 1 0,0 0 0,1 0 0,0 1 0,0 0 0,1 0 0,0 0 0,0 1 0,1 0 0,0 1 0,13-7 0,-13 10 0,0 0 0,0 1 0,0 0 0,1 0 0,0 2 0,-1-1 0,1 1 0,13 0 0,11 1 0,35 5 0,13 12-1365,-58-12-5461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07.278"/>
    </inkml:context>
    <inkml:brush xml:id="br0">
      <inkml:brushProperty name="width" value="0.1" units="cm"/>
      <inkml:brushProperty name="height" value="0.1" units="cm"/>
      <inkml:brushProperty name="color" value="#E71224"/>
    </inkml:brush>
  </inkml:definitions>
  <inkml:trace contextRef="#ctx0" brushRef="#br0">1 0 24575,'13'16'0,"0"0"0,-1 1 0,0 0 0,-2 1 0,0 0 0,-1 1 0,0 0 0,-2 0 0,7 28 0,-5-10 0,-2 0 0,-2 0 0,-1 1 0,-1 46 0,-5 162-1365,2-223-5461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07.687"/>
    </inkml:context>
    <inkml:brush xml:id="br0">
      <inkml:brushProperty name="width" value="0.1" units="cm"/>
      <inkml:brushProperty name="height" value="0.1" units="cm"/>
      <inkml:brushProperty name="color" value="#E71224"/>
    </inkml:brush>
  </inkml:definitions>
  <inkml:trace contextRef="#ctx0" brushRef="#br0">0 29 24575,'4'-1'0,"-1"0"0,0 1 0,1-2 0,-1 1 0,1 0 0,-1-1 0,4-1 0,20-8 0,-20 9 0,0 1 0,0-1 0,0 2 0,0-1 0,0 1 0,0 0 0,0 1 0,0-1 0,0 1 0,0 1 0,0-1 0,0 1 0,0 1 0,0-1 0,9 6 0,4 2 0,-1-2 0,31 9 0,-32-11 0,0 0 0,33 18 0,-45-20 0,0 0 0,0 0 0,0 0 0,-1 1 0,0 0 0,0 0 0,0 0 0,0 1 0,-1 0 0,0 0 0,6 11 0,-6-8 0,-1 0 0,1 0 0,-1 1 0,-1-1 0,0 1 0,0 0 0,-1-1 0,0 1 0,-1 0 0,0 0 0,0 0 0,-1 0 0,-1 0 0,-2 10 0,3-15 0,-1 0 0,1 0 0,-1 0 0,-1 0 0,1 0 0,0-1 0,-1 1 0,0-1 0,0 0 0,-1 1 0,1-1 0,-1-1 0,0 1 0,0 0 0,0-1 0,0 0 0,0 0 0,-1 0 0,0-1 0,1 0 0,-1 1 0,0-2 0,0 1 0,0 0 0,0-1 0,-1 0 0,-6 0 0,2 0-227,-1 0-1,1 1 1,-1 0-1,1 0 1,-19 7-1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08.187"/>
    </inkml:context>
    <inkml:brush xml:id="br0">
      <inkml:brushProperty name="width" value="0.1" units="cm"/>
      <inkml:brushProperty name="height" value="0.1" units="cm"/>
      <inkml:brushProperty name="color" value="#E71224"/>
    </inkml:brush>
  </inkml:definitions>
  <inkml:trace contextRef="#ctx0" brushRef="#br0">126 0 24575,'-2'26'0,"-1"0"0,-2 0 0,0 0 0,-2-1 0,-11 27 0,-13 57 0,15-10 0,4-1 0,1 184 0,12-245-104,0-19-107,0 1 1,-2-1 0,0 0 0,-1 0 0,-7 31 0,3-31-6616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08.556"/>
    </inkml:context>
    <inkml:brush xml:id="br0">
      <inkml:brushProperty name="width" value="0.1" units="cm"/>
      <inkml:brushProperty name="height" value="0.1" units="cm"/>
      <inkml:brushProperty name="color" value="#E71224"/>
    </inkml:brush>
  </inkml:definitions>
  <inkml:trace contextRef="#ctx0" brushRef="#br0">0 1 24575,'0'5'0,"0"6"0,0 5 0,0 6 0,0 3 0,0 2 0,5 1 0,1 0 0,0 1 0,-2-1 0,4-4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08.896"/>
    </inkml:context>
    <inkml:brush xml:id="br0">
      <inkml:brushProperty name="width" value="0.1" units="cm"/>
      <inkml:brushProperty name="height" value="0.1" units="cm"/>
      <inkml:brushProperty name="color" value="#E71224"/>
    </inkml:brush>
  </inkml:definitions>
  <inkml:trace contextRef="#ctx0" brushRef="#br0">1 0 24575,'5'0'0,"5"0"0,7 0 0,0 5 0,1 2 0,3-1 0,-2-1-8191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09.272"/>
    </inkml:context>
    <inkml:brush xml:id="br0">
      <inkml:brushProperty name="width" value="0.1" units="cm"/>
      <inkml:brushProperty name="height" value="0.1" units="cm"/>
      <inkml:brushProperty name="color" value="#E71224"/>
    </inkml:brush>
  </inkml:definitions>
  <inkml:trace contextRef="#ctx0" brushRef="#br0">31 0 24575,'1'97'0,"-3"109"0,-12-126 0,10-67 0,1 1 0,0 0 0,1-1 0,0 1 0,1 0 0,1 0 0,0 0 0,1 0 0,4 21 0,-5-34 0,0 0 0,1 0 0,-1-1 0,0 1 0,0 0 0,0 0 0,1 0 0,-1-1 0,0 1 0,1 0 0,-1-1 0,1 1 0,-1 0 0,1-1 0,-1 1 0,1 0 0,-1-1 0,1 1 0,0-1 0,-1 1 0,1-1 0,0 1 0,-1-1 0,1 0 0,1 1 0,-1-1 0,0 0 0,0-1 0,0 1 0,-1 0 0,1-1 0,0 1 0,0-1 0,-1 1 0,1-1 0,0 0 0,-1 1 0,1-1 0,0 1 0,-1-1 0,1 0 0,-1 0 0,1 1 0,0-2 0,17-41 0,2-19 0,3 1 0,3 1 0,43-73 0,-63 122 0,1 1 0,1 0 0,0 0 0,0 1 0,1 0 0,0 0 0,19-12 0,-24 18 0,-1 1 0,0 0 0,1 0 0,0 1 0,-1-1 0,1 1 0,0 0 0,0 0 0,0 0 0,0 1 0,0-1 0,6 1 0,-8 0 0,1 1 0,0-1 0,0 1 0,-1 0 0,1 0 0,-1 0 0,1 0 0,-1 0 0,1 1 0,-1-1 0,1 1 0,-1 0 0,0-1 0,0 1 0,0 0 0,0 0 0,0 0 0,-1 1 0,4 4 0,9 17 0,-1 1 0,18 53 0,2 4 0,-28-70 25,0 0-1,-1 1 1,-1 0-1,3 19 1,5 21-1513,-5-36-5338</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0.135"/>
    </inkml:context>
    <inkml:brush xml:id="br0">
      <inkml:brushProperty name="width" value="0.1" units="cm"/>
      <inkml:brushProperty name="height" value="0.1" units="cm"/>
      <inkml:brushProperty name="color" value="#E71224"/>
    </inkml:brush>
  </inkml:definitions>
  <inkml:trace contextRef="#ctx0" brushRef="#br0">155 126 24575,'0'0'0,"1"0"0,-1 0 0,0 0 0,0 0 0,1 0 0,-1 0 0,0 0 0,1 0 0,-1 0 0,0 0 0,1 0 0,-1 0 0,0 0 0,0 0 0,1 0 0,-1 1 0,0-1 0,0 0 0,1 0 0,-1 0 0,0 0 0,0 1 0,1-1 0,-1 0 0,0 0 0,0 0 0,0 1 0,0-1 0,1 0 0,-1 0 0,0 1 0,0-1 0,0 0 0,0 0 0,0 1 0,0-1 0,0 0 0,0 1 0,0-1 0,-5 15 0,-19 15 0,21-26 0,-48 51 0,29-33 0,-25 35 0,46-56 0,-1 1 0,1-1 0,0 1 0,0 0 0,0-1 0,1 1 0,-1 0 0,0 0 0,1-1 0,-1 1 0,1 0 0,0 0 0,-1 0 0,1 2 0,0-3 0,0-1 0,0 1 0,1 0 0,-1-1 0,0 1 0,0 0 0,1 0 0,-1-1 0,0 1 0,1-1 0,-1 1 0,1 0 0,-1-1 0,0 1 0,1-1 0,-1 1 0,1-1 0,0 1 0,-1-1 0,1 1 0,-1-1 0,1 0 0,0 1 0,1-1 0,0 1 0,0-1 0,1 0 0,-1 1 0,0-1 0,1 0 0,-1 0 0,0-1 0,1 1 0,-1 0 0,0-1 0,1 0 0,-1 1 0,0-1 0,0 0 0,0 0 0,0 0 0,0 0 0,0-1 0,0 1 0,0-1 0,2-2 0,18-18 0,-2-2 0,-1 0 0,0-2 0,14-28 0,15-18 0,-29 43 0,2 2 0,35-36 0,-69 79 0,1 0 0,1 1 0,0 0 0,1 1 0,1 0 0,0 0 0,2 1 0,0 1 0,1-1 0,1 1 0,1 0 0,-3 26 0,7-42 0,0 1 0,0 0 0,0-1 0,1 1 0,-1 0 0,1-1 0,0 1 0,1-1 0,-1 1 0,1-1 0,0 1 0,0-1 0,0 0 0,1 0 0,-1 0 0,1 0 0,0-1 0,0 1 0,0-1 0,1 1 0,-1-1 0,8 5 0,4 0 0,1 0 0,-1-1 0,1 0 0,33 8 0,6 3 0,-51-16 0,0 0 0,0 0 0,0 0 0,0 1 0,-1-1 0,1 1 0,-1 0 0,0 0 0,0 0 0,0 0 0,0 0 0,0 1 0,-1 0 0,1-1 0,-1 1 0,0 0 0,2 5 0,1 6 0,-1-1 0,0 2 0,2 23 0,-3-21 0,3 45 0,-2 0 0,-5 72 0,-1-37 0,2-95 0,0 0 0,0 0 0,0 1 0,-1-1 0,1 0 0,-1 0 0,0 0 0,0 0 0,0 0 0,0 0 0,-1 0 0,1 0 0,-1 0 0,0 0 0,0-1 0,0 1 0,0-1 0,0 1 0,0-1 0,-4 3 0,4-4 0,-1 1 0,1-1 0,-1 0 0,1 0 0,-1-1 0,1 1 0,-1 0 0,1-1 0,-1 0 0,0 1 0,1-1 0,-1 0 0,0-1 0,1 1 0,-1 0 0,0-1 0,1 1 0,-1-1 0,1 0 0,-1 0 0,1 0 0,-1 0 0,1 0 0,0-1 0,-4-2 0,-12-10 0,0-2 0,1 0 0,0-1 0,-26-35 0,33 39 0,-2-1 0,1-1 0,0-1 0,1 0 0,-15-33 0,23 44 0,0 0 0,0 0 0,1 0 0,-1 0 0,1-1 0,0 1 0,1-1 0,-1 1 0,1 0 0,0-1 0,0 1 0,1-1 0,0 1 0,0 0 0,0-1 0,0 1 0,1 0 0,0 0 0,0 0 0,1 0 0,4-8 0,2 2 0,1 0 0,0 0 0,0 1 0,1 1 0,0 0 0,1 0 0,0 1 0,0 0 0,25-10 0,11-2 0,72-20 0,-29 12 0,-65 19-1365,-2 1-5461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2.043"/>
    </inkml:context>
    <inkml:brush xml:id="br0">
      <inkml:brushProperty name="width" value="0.1" units="cm"/>
      <inkml:brushProperty name="height" value="0.1" units="cm"/>
      <inkml:brushProperty name="color" value="#E71224"/>
    </inkml:brush>
  </inkml:definitions>
  <inkml:trace contextRef="#ctx0" brushRef="#br0">442 538 24575,'-1'-2'0,"1"-1"0,-1 1 0,0 0 0,0-1 0,0 1 0,0 0 0,0 0 0,-1 0 0,1-1 0,0 2 0,-1-1 0,-3-3 0,-23-22 0,27 26 0,-7-5 0,0 0 0,0 1 0,-1 0 0,0 0 0,0 1 0,0 0 0,-1 0 0,1 1 0,-1 1 0,1-1 0,-1 2 0,0-1 0,0 1 0,0 1 0,0 0 0,0 0 0,0 1 0,0 0 0,0 1 0,-12 4 0,11-4 0,1 2 0,-1-1 0,1 1 0,0 1 0,0 0 0,1 0 0,-1 1 0,1 1 0,0-1 0,1 1 0,0 1 0,0-1 0,1 1 0,-1 1 0,2 0 0,-1 0 0,1 0 0,-7 15 0,10-16 0,0 0 0,1 1 0,0-1 0,0 1 0,1-1 0,0 1 0,1-1 0,-1 1 0,2-1 0,-1 1 0,1 0 0,1-1 0,-1 1 0,1-1 0,1 0 0,0 0 0,0 0 0,0 0 0,1 0 0,0-1 0,1 1 0,0-1 0,0 0 0,0 0 0,1-1 0,12 11 0,-10-9 0,0-1 0,1-1 0,0 1 0,0-1 0,0-1 0,1 0 0,-1 0 0,2-1 0,-1 0 0,0 0 0,1-1 0,-1-1 0,1 0 0,0 0 0,0-1 0,-1-1 0,1 0 0,0 0 0,0-1 0,0 0 0,11-3 0,-17 2 0,1 0 0,-1-1 0,0 1 0,0-1 0,-1 0 0,1 0 0,-1-1 0,1 1 0,-1-1 0,0 0 0,0 0 0,-1 0 0,1-1 0,-1 1 0,0-1 0,0 0 0,4-8 0,2-9 0,-1-1 0,11-44 0,-11 34 0,62-206 0,23-86 0,-76 242 0,-16 152 0,-15 40 0,-1 43 0,15-136 0,-2 25 0,8 62 0,-5-91 0,1 1 0,1-1 0,0 0 0,1 0 0,0 0 0,1 0 0,0-1 0,1 0 0,8 13 0,-6-13 0,1 0 0,-1-1 0,2 0 0,-1-1 0,1 0 0,1 0 0,17 11 0,-24-18 0,0 1 0,0-1 0,0 0 0,0 0 0,1-1 0,-1 1 0,0-1 0,1 0 0,-1 0 0,1-1 0,-1 1 0,1-1 0,0 0 0,-1 0 0,1 0 0,-1-1 0,1 0 0,-1 0 0,1 0 0,-1 0 0,0-1 0,1 1 0,-1-1 0,0 0 0,6-4 0,12-12 0,-1 0 0,-1-1 0,0-1 0,-2-1 0,0-1 0,-1-1 0,17-31 0,-33 53 0,20-26 0,-21 27 0,0 0 0,0-1 0,0 1 0,1 0 0,-1 0 0,0 0 0,0 0 0,0 0 0,1 0 0,-1-1 0,0 1 0,0 0 0,0 0 0,1 0 0,-1 0 0,0 0 0,0 0 0,1 0 0,-1 0 0,0 0 0,0 0 0,1 0 0,-1 0 0,0 0 0,0 0 0,1 1 0,-1-1 0,0 0 0,0 0 0,0 0 0,1 0 0,-1 0 0,0 0 0,0 1 0,0-1 0,0 0 0,1 0 0,-1 0 0,0 1 0,4 19 0,-4 107-1365,-1-98-5461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2.413"/>
    </inkml:context>
    <inkml:brush xml:id="br0">
      <inkml:brushProperty name="width" value="0.1" units="cm"/>
      <inkml:brushProperty name="height" value="0.1" units="cm"/>
      <inkml:brushProperty name="color" value="#E71224"/>
    </inkml:brush>
  </inkml:definitions>
  <inkml:trace contextRef="#ctx0" brushRef="#br0">12 45 24575,'0'-5'0,"-4"-1"0,-2-5 0,4 0 0,8 2 0,8 7 0,5 3 0,4 3 0,4 4 0,1 2 0,-4-2-8191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2.746"/>
    </inkml:context>
    <inkml:brush xml:id="br0">
      <inkml:brushProperty name="width" value="0.1" units="cm"/>
      <inkml:brushProperty name="height" value="0.1" units="cm"/>
      <inkml:brushProperty name="color" value="#E71224"/>
    </inkml:brush>
  </inkml:definitions>
  <inkml:trace contextRef="#ctx0" brushRef="#br0">189 1 24575,'-9'1'0,"0"0"0,0 1 0,0 0 0,0 0 0,0 1 0,0 1 0,1-1 0,-1 1 0,1 1 0,0-1 0,1 2 0,-1-1 0,1 1 0,0 0 0,0 0 0,1 1 0,0 0 0,0 0 0,0 0 0,1 1 0,0 0 0,1 0 0,-1 0 0,-4 16 0,8-21 0,0 1 0,0-1 0,1 0 0,-1 0 0,1 0 0,0 0 0,0 0 0,0 0 0,0 0 0,1 1 0,-1-1 0,1 0 0,0 0 0,0 0 0,0 0 0,1 2 0,1 0 0,0 0 0,0 0 0,1 0 0,-1-1 0,1 0 0,0 0 0,0 0 0,6 4 0,6 3 0,1 0 0,0-1 0,37 14 0,-31-16 0,-1-2 0,1-1 0,0-1 0,0 0 0,0-2 0,1-1 0,43-3 0,47 3 0,-112-1 0,0 1 0,0-1 0,0 0 0,0 0 0,0 1 0,0-1 0,0 1 0,0 0 0,0 0 0,0 0 0,-1-1 0,1 2 0,0-1 0,0 0 0,-1 0 0,1 0 0,-1 1 0,1-1 0,-1 1 0,2 1 0,-3-1 0,1-1 0,-1 1 0,1-1 0,-1 1 0,0-1 0,0 1 0,1-1 0,-1 1 0,0-1 0,0 1 0,-1-1 0,1 1 0,0-1 0,0 1 0,-1-1 0,1 1 0,-1-1 0,1 1 0,-1-1 0,0 1 0,0-1 0,1 0 0,-1 1 0,0-1 0,0 0 0,-2 2 0,-12 14 0,0-1 0,-1-1 0,0-1 0,-1 0 0,-1-1 0,0 0 0,-1-2 0,0 0 0,-1-1 0,-37 12 0,37-15-109,-17 3 344,35-9-300,0-2 0,1 1 1,-1 0-1,1 0 0,-1 0 0,1-1 0,-1 1 0,1-1 1,-1 1-1,1-1 0,-1 1 0,1-1 0,0 0 0,-1 0 1,1 0-1,0 0 0,0 0 0,0 0 0,0 0 0,-1 0 1,1 0-1,-1-2 0,-7-13-6761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23.637"/>
    </inkml:context>
    <inkml:brush xml:id="br0">
      <inkml:brushProperty name="width" value="0.1" units="cm"/>
      <inkml:brushProperty name="height" value="0.1" units="cm"/>
      <inkml:brushProperty name="color" value="#E71224"/>
    </inkml:brush>
  </inkml:definitions>
  <inkml:trace contextRef="#ctx0" brushRef="#br0">29 1 24575,'0'4'0,"0"7"0,0 6 0,0 4 0,0 4 0,-5-3 0,-1 0 0,0 1 0,2 0 0,0 2 0,2 1 0,1 1 0,1 0 0,0-4-8191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3.135"/>
    </inkml:context>
    <inkml:brush xml:id="br0">
      <inkml:brushProperty name="width" value="0.1" units="cm"/>
      <inkml:brushProperty name="height" value="0.1" units="cm"/>
      <inkml:brushProperty name="color" value="#E71224"/>
    </inkml:brush>
  </inkml:definitions>
  <inkml:trace contextRef="#ctx0" brushRef="#br0">1 12 24575,'0'1'0,"0"0"0,0 0 0,1 0 0,-1 0 0,1 0 0,-1 0 0,1 0 0,-1 0 0,1-1 0,0 1 0,-1 0 0,1 0 0,0-1 0,0 1 0,-1 0 0,1-1 0,0 1 0,0 0 0,0-1 0,0 1 0,0-1 0,0 0 0,0 1 0,0-1 0,0 0 0,0 0 0,2 1 0,34 4 0,-31-5 0,222 4 0,-138-5 0,-50-1 0,56-10 0,14-1 0,-54 7-1365,-32 0-5461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3.497"/>
    </inkml:context>
    <inkml:brush xml:id="br0">
      <inkml:brushProperty name="width" value="0.1" units="cm"/>
      <inkml:brushProperty name="height" value="0.1" units="cm"/>
      <inkml:brushProperty name="color" value="#E71224"/>
    </inkml:brush>
  </inkml:definitions>
  <inkml:trace contextRef="#ctx0" brushRef="#br0">31 0 24575,'-2'50'0,"-11"59"0,6-59 0,-1 55 0,7-28 0,4 152 0,0-212 27,0-1-1,1 1 0,0-1 1,9 20-1,9 36-1523,-17-50-5329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4.087"/>
    </inkml:context>
    <inkml:brush xml:id="br0">
      <inkml:brushProperty name="width" value="0.1" units="cm"/>
      <inkml:brushProperty name="height" value="0.1" units="cm"/>
      <inkml:brushProperty name="color" value="#E71224"/>
    </inkml:brush>
  </inkml:definitions>
  <inkml:trace contextRef="#ctx0" brushRef="#br0">58 434 24575,'0'-1'0,"0"1"0,0-1 0,1 1 0,-1 0 0,0-1 0,0 1 0,0-1 0,0 1 0,0 0 0,0-1 0,0 1 0,0-1 0,0 1 0,0-1 0,0 1 0,0 0 0,0-1 0,0 1 0,0-1 0,-1 1 0,1 0 0,0-1 0,0 1 0,0-1 0,-1 1 0,1 0 0,0-1 0,0 1 0,-1 0 0,1-1 0,0 1 0,-1 0 0,-15-26 0,4 7 0,8 10 0,0 0 0,0 0 0,1-1 0,0 1 0,1-1 0,0 0 0,0 0 0,1 0 0,0 0 0,1 0 0,0 0 0,1 0 0,0 0 0,0 0 0,1 0 0,0 1 0,1-1 0,0 1 0,6-13 0,-6 18 0,9-18 0,1 1 0,1 0 0,23-27 0,-32 43 0,-1 0 0,1 1 0,0-1 0,1 1 0,-1 0 0,1 1 0,-1-1 0,1 1 0,0 0 0,1 0 0,-1 1 0,0 0 0,1 0 0,-1 1 0,1-1 0,0 1 0,12 0 0,-14 2-85,-1-1 0,0 1-1,-1 0 1,1 0 0,0 1-1,0-1 1,0 1 0,-1 0-1,1 0 1,-1 0 0,1 0-1,-1 0 1,0 1 0,0 0-1,4 4 1,6 9-6741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4.477"/>
    </inkml:context>
    <inkml:brush xml:id="br0">
      <inkml:brushProperty name="width" value="0.1" units="cm"/>
      <inkml:brushProperty name="height" value="0.1" units="cm"/>
      <inkml:brushProperty name="color" value="#E71224"/>
    </inkml:brush>
  </inkml:definitions>
  <inkml:trace contextRef="#ctx0" brushRef="#br0">0 1 24575,'0'5'0,"0"6"0,0 6 0,0 4 0,0 4 0,0 2 0,0 1 0,0 0 0,0 1 0,0-1 0,0 0 0,0 0 0,5-1 0,6-4 0,2-1 0,2-6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4.813"/>
    </inkml:context>
    <inkml:brush xml:id="br0">
      <inkml:brushProperty name="width" value="0.1" units="cm"/>
      <inkml:brushProperty name="height" value="0.1" units="cm"/>
      <inkml:brushProperty name="color" value="#E71224"/>
    </inkml:brush>
  </inkml:definitions>
  <inkml:trace contextRef="#ctx0" brushRef="#br0">0 22 24575,'0'-5'0,"5"-1"0,5 0 0,7 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5.965"/>
    </inkml:context>
    <inkml:brush xml:id="br0">
      <inkml:brushProperty name="width" value="0.1" units="cm"/>
      <inkml:brushProperty name="height" value="0.1" units="cm"/>
      <inkml:brushProperty name="color" value="#E71224"/>
    </inkml:brush>
  </inkml:definitions>
  <inkml:trace contextRef="#ctx0" brushRef="#br0">1 1 24575,'1'0'0,"0"0"0,0 1 0,0 0 0,0-1 0,1 1 0,-1-1 0,0 1 0,0 0 0,0 0 0,0 0 0,0 0 0,-1 0 0,1 0 0,0 0 0,0 0 0,0 0 0,-1 0 0,1 0 0,-1 0 0,1 0 0,-1 1 0,1-1 0,-1 0 0,0 0 0,0 1 0,1-1 0,-1 2 0,5 42 0,-5-40 0,3 349 0,-5-184 0,1-169 0,1 1 0,0-1 0,0 1 0,1-1 0,-1 1 0,0 0 0,0-1 0,1 1 0,-1-1 0,1 1 0,-1-1 0,1 0 0,1 2 0,-2-2 0,0-1 0,1 0 0,-1 1 0,0-1 0,1 0 0,-1 0 0,0 0 0,1 1 0,-1-1 0,1 0 0,-1 0 0,1 0 0,-1 0 0,0 0 0,1 0 0,-1 0 0,1 0 0,-1 0 0,1 0 0,-1 0 0,1 0 0,-1 0 0,0 0 0,1 0 0,-1 0 0,1 0 0,-1-1 0,0 1 0,1 0 0,4-4 0,1 1 0,-2-1 0,1 0 0,0 0 0,4-6 0,4-3 0,-10 10 0,39-34 0,85-60 0,-112 87 0,0 2 0,1-1 0,0 2 0,0 0 0,1 1 0,0 1 0,0 0 0,0 1 0,0 1 0,23-1 0,-25 3 0,0 1 0,0 1 0,1 0 0,26 6 0,-36-5 0,0-1 0,-1 2 0,1-1 0,0 1 0,-1-1 0,0 2 0,0-1 0,0 0 0,0 1 0,0 0 0,-1 0 0,1 1 0,-1-1 0,0 1 0,3 5 0,12 20 0,-2 0 0,0 2 0,-2 0 0,20 64 0,-33-91 0,-1 1 0,1 0 0,-1-1 0,-1 1 0,1 0 0,-1-1 0,0 1 0,0 0 0,0 0 0,-1-1 0,0 1 0,0 0 0,-1-1 0,1 1 0,-1-1 0,-3 7 0,0-4 0,0-1 0,0 0 0,-1 0 0,0 0 0,0-1 0,-1 0 0,0 0 0,0 0 0,-15 8 0,8-5 0,-1-2 0,0 1 0,0-2 0,-1 0 0,0-1 0,0-1 0,0 0 0,-22 1 0,-14 0 0,-67-5 0,76 0 0,39 0-91,0 0 0,-1 0 0,1 0 0,0 0 0,-1-1 0,1 0 0,0 1 0,0-2 0,0 1 0,0 0 0,0-1 0,0 0 0,0 0 0,-3-2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6.396"/>
    </inkml:context>
    <inkml:brush xml:id="br0">
      <inkml:brushProperty name="width" value="0.1" units="cm"/>
      <inkml:brushProperty name="height" value="0.1" units="cm"/>
      <inkml:brushProperty name="color" value="#E71224"/>
    </inkml:brush>
  </inkml:definitions>
  <inkml:trace contextRef="#ctx0" brushRef="#br0">29 1 24575,'-2'32'0,"-10"60"0,6-60 0,-2 58 0,7-76 0,2 0 0,0-1 0,0 1 0,1 0 0,1-1 0,7 22 0,-8-29 0,1 0 0,0-1 0,-1 0 0,2 1 0,-1-1 0,1-1 0,-1 1 0,1 0 0,1-1 0,-1 0 0,1 0 0,-1 0 0,1 0 0,0-1 0,1 0 0,-1 0 0,8 3 0,0-1 0,0-1 0,0 0 0,1-1 0,-1 0 0,1-1 0,-1-1 0,19 0 0,-25-1 0,0-1 0,0 1 0,1-1 0,-1-1 0,0 1 0,-1-1 0,1-1 0,0 1 0,0-1 0,-1 0 0,0 0 0,1-1 0,-1 0 0,-1 0 0,10-9 0,45-52-455,-3-3 0,56-86 0,-98 131-6371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6.797"/>
    </inkml:context>
    <inkml:brush xml:id="br0">
      <inkml:brushProperty name="width" value="0.1" units="cm"/>
      <inkml:brushProperty name="height" value="0.1" units="cm"/>
      <inkml:brushProperty name="color" value="#E71224"/>
    </inkml:brush>
  </inkml:definitions>
  <inkml:trace contextRef="#ctx0" brushRef="#br0">0 1 24575,'27'1'0,"-1"0"0,1 2 0,39 9 0,-27-6 0,0-2 0,0-1 0,69-4 0,-41 0 0,-34-1 67,57-10 0,7-1-1566,-73 12-5327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7.146"/>
    </inkml:context>
    <inkml:brush xml:id="br0">
      <inkml:brushProperty name="width" value="0.1" units="cm"/>
      <inkml:brushProperty name="height" value="0.1" units="cm"/>
      <inkml:brushProperty name="color" value="#E71224"/>
    </inkml:brush>
  </inkml:definitions>
  <inkml:trace contextRef="#ctx0" brushRef="#br0">168 1 24575,'-14'30'0,"-12"43"0,5-10 0,-8 13 0,-34 147 0,56-173 0,2 0 0,2 0 0,5 58 0,0-36 0,3-24-1365,1-31-5461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7.517"/>
    </inkml:context>
    <inkml:brush xml:id="br0">
      <inkml:brushProperty name="width" value="0.1" units="cm"/>
      <inkml:brushProperty name="height" value="0.1" units="cm"/>
      <inkml:brushProperty name="color" value="#E71224"/>
    </inkml:brush>
  </inkml:definitions>
  <inkml:trace contextRef="#ctx0" brushRef="#br0">17 0 24575,'0'5'0,"0"6"0,0 5 0,0 6 0,0 3 0,0 2 0,0 1 0,0 0 0,0 1 0,0-1 0,-4-5 0,-2-1 0,0 0 0,6-4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3.157"/>
    </inkml:context>
    <inkml:brush xml:id="br0">
      <inkml:brushProperty name="width" value="0.1" units="cm"/>
      <inkml:brushProperty name="height" value="0.1" units="cm"/>
      <inkml:brushProperty name="color" value="#E71224"/>
    </inkml:brush>
  </inkml:definitions>
  <inkml:trace contextRef="#ctx0" brushRef="#br0">0 1 24575,'10'1'0,"0"0"0,0 1 0,-1 0 0,1 0 0,-1 1 0,1 0 0,-1 1 0,0 0 0,-1 0 0,1 1 0,-1 0 0,0 1 0,0 0 0,0 0 0,-1 1 0,0 0 0,9 11 0,10 14 0,-1 1 0,35 65 0,-52-85 0,12 22 0,0 2 0,-3 0 0,-1 1 0,-1 1 0,-3 0 0,10 50 0,-20-51 120,-7-21-321,5-16 160,0-1-1,-1 0 1,1 1-1,0-1 1,0 0-1,-1 1 1,1-1 0,-1 0-1,1 1 1,0-1-1,-1 0 1,1 0 0,-1 0-1,1 1 1,0-1-1,-1 0 1,1 0-1,-1 0 1,1 0 0,-1 0-1,1 0 1,-1 0-1,1 0 1,0 0 0,-1 0-1,1 0 1,-1 0-1,1 0 1,-1 0-1,0-1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23.967"/>
    </inkml:context>
    <inkml:brush xml:id="br0">
      <inkml:brushProperty name="width" value="0.1" units="cm"/>
      <inkml:brushProperty name="height" value="0.1" units="cm"/>
      <inkml:brushProperty name="color" value="#E71224"/>
    </inkml:brush>
  </inkml:definitions>
  <inkml:trace contextRef="#ctx0" brushRef="#br0">1 45 24575,'0'-4'0,"4"-3"0,2-4 0,5 0 0,4 2 0,1 7 0,1 3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7.863"/>
    </inkml:context>
    <inkml:brush xml:id="br0">
      <inkml:brushProperty name="width" value="0.1" units="cm"/>
      <inkml:brushProperty name="height" value="0.1" units="cm"/>
      <inkml:brushProperty name="color" value="#E71224"/>
    </inkml:brush>
  </inkml:definitions>
  <inkml:trace contextRef="#ctx0" brushRef="#br0">1 1 24575,'4'9'0,"7"4"0,6-1 0,5-3 0,-2-2-8191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8.337"/>
    </inkml:context>
    <inkml:brush xml:id="br0">
      <inkml:brushProperty name="width" value="0.1" units="cm"/>
      <inkml:brushProperty name="height" value="0.1" units="cm"/>
      <inkml:brushProperty name="color" value="#E71224"/>
    </inkml:brush>
  </inkml:definitions>
  <inkml:trace contextRef="#ctx0" brushRef="#br0">252 127 24575,'-17'-1'0,"0"2"0,1 0 0,-1 0 0,0 2 0,-32 9 0,43-10 0,-1 1 0,1 0 0,0 0 0,0 1 0,0 0 0,1 0 0,-1 0 0,1 1 0,0-1 0,0 1 0,1 1 0,-1-1 0,1 0 0,0 1 0,1 0 0,-1 0 0,-3 9 0,2 1 0,0-1 0,1 1 0,0-1 0,2 1 0,0 0 0,0 0 0,2 0 0,0 1 0,0-1 0,2 0 0,0 0 0,4 16 0,-3-26 0,0 1 0,1-1 0,-1 0 0,1 0 0,1 0 0,-1-1 0,1 1 0,0-1 0,0 0 0,0-1 0,1 1 0,-1-1 0,1 0 0,0 0 0,1-1 0,-1 0 0,0 0 0,8 2 0,-6-1 0,1-1 0,-1-1 0,1 1 0,-1-1 0,1-1 0,0 0 0,0 0 0,0-1 0,0 0 0,0 0 0,-1-1 0,1 0 0,0-1 0,10-3 0,-1-1 0,0-1 0,0-1 0,0-1 0,-1-1 0,-1 0 0,0-1 0,0-1 0,-1 0 0,-1-2 0,0 1 0,0-2 0,-2 1 0,19-29 0,-11 5 0,-1-1 0,19-61 0,-15 39 0,-22 57 0,1 1 0,-1-1 0,0 0 0,0 0 0,0 1 0,-1-1 0,1 0 0,-1 0 0,0 0 0,0 0 0,0 0 0,-2-6 0,1 8 0,0-1 0,0 0 0,0 1 0,-1-1 0,1 1 0,-1-1 0,0 1 0,0 0 0,0-1 0,0 1 0,0 0 0,0 0 0,0 1 0,-1-1 0,1 0 0,-1 1 0,-4-3 0,-7-1 14,-1 0-1,1 1 1,-1 0-1,0 1 1,0 1-1,0 0 1,-23 1-1,-46-7-1486,59 3-5353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19.305"/>
    </inkml:context>
    <inkml:brush xml:id="br0">
      <inkml:brushProperty name="width" value="0.1" units="cm"/>
      <inkml:brushProperty name="height" value="0.1" units="cm"/>
      <inkml:brushProperty name="color" value="#E71224"/>
    </inkml:brush>
  </inkml:definitions>
  <inkml:trace contextRef="#ctx0" brushRef="#br0">148 0 24575,'2'0'0,"0"0"0,0 0 0,0 0 0,1 0 0,-1 1 0,0-1 0,0 1 0,0-1 0,-1 1 0,1 0 0,0-1 0,0 1 0,0 0 0,0 0 0,-1 0 0,1 1 0,0-1 0,-1 0 0,1 1 0,-1-1 0,3 4 0,-3-2 0,1 0 0,-1 0 0,0 0 0,0 0 0,0 0 0,0 0 0,-1 0 0,1 0 0,-1 1 0,0-1 0,0 0 0,0 5 0,-2 5 0,0-1 0,-1 0 0,0 0 0,-1 0 0,0-1 0,-7 13 0,-15 21 0,18-32 0,1-1 0,0 1 0,1 0 0,-6 18 0,-78 256 0,86-276 0,-6 32 0,10-43 0,-1 1 0,1-1 0,0 1 0,0-1 0,0 1 0,0-1 0,0 0 0,0 1 0,1-1 0,-1 1 0,0-1 0,0 1 0,0-1 0,0 1 0,0-1 0,1 0 0,-1 1 0,0-1 0,0 1 0,1-1 0,-1 0 0,0 1 0,1-1 0,-1 0 0,0 1 0,1-1 0,0 0 0,0 0 0,0 0 0,0 0 0,0 0 0,1 0 0,-1 0 0,0 0 0,0-1 0,0 1 0,0 0 0,0-1 0,-1 1 0,1-1 0,0 1 0,0-1 0,0 1 0,1-2 0,10-7 0,-1-1 0,0 0 0,0 0 0,-1-2 0,0 1 0,12-21 0,44-81 0,-49 77 0,50-86 0,-58 108 0,1 1 0,0-1 0,1 2 0,1-1 0,-1 1 0,17-12 0,-24 22 0,0-1 0,0 0 0,0 1 0,0-1 0,0 1 0,0 0 0,1 1 0,-1-1 0,1 1 0,-1 0 0,1 0 0,0 0 0,-1 1 0,1-1 0,0 1 0,-1 0 0,1 1 0,7 0 0,-9 0 0,1 1 0,-1-1 0,0 1 0,1 0 0,-1 0 0,0 0 0,0 0 0,0 0 0,-1 1 0,1-1 0,0 1 0,-1-1 0,0 1 0,0 0 0,0 0 0,0 0 0,0 1 0,0-1 0,-1 0 0,1 1 0,-1-1 0,0 1 0,1 6 0,0 1 0,0-1 0,-1 1 0,0-1 0,-1 1 0,0 0 0,0-1 0,-4 18 0,-2-6 0,0 0 0,-14 30 0,8-20 0,1 0 0,1 0 0,-10 63 0,18-81 34,-2 0-1,0-1 1,-11 26-1,-6 23-1532,17-43-5327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22.805"/>
    </inkml:context>
    <inkml:brush xml:id="br0">
      <inkml:brushProperty name="width" value="0.1" units="cm"/>
      <inkml:brushProperty name="height" value="0.1" units="cm"/>
      <inkml:brushProperty name="color" value="#E71224"/>
    </inkml:brush>
  </inkml:definitions>
  <inkml:trace contextRef="#ctx0" brushRef="#br0">0 83 24575,'2'-1'0,"-1"1"0,0-1 0,1 0 0,-1 1 0,0-1 0,0 0 0,1 0 0,-1 0 0,0 0 0,0 0 0,0 0 0,0 0 0,0 0 0,0-1 0,-1 1 0,1 0 0,0 0 0,0-1 0,-1 1 0,1-1 0,-1 1 0,0 0 0,1-1 0,-1-1 0,9-17 0,-6 17 0,-1 0 0,1 1 0,-1-1 0,1 1 0,0-1 0,0 1 0,0 0 0,1 0 0,-1 0 0,0 1 0,1-1 0,-1 1 0,1 0 0,-1 0 0,1 0 0,0 0 0,-1 1 0,1-1 0,0 1 0,0 0 0,-1 0 0,1 0 0,0 1 0,0-1 0,-1 1 0,1 0 0,-1 0 0,1 0 0,-1 1 0,1-1 0,-1 1 0,1 0 0,4 3 0,1 1 0,-1 0 0,1 0 0,-1 1 0,-1 1 0,1-1 0,-1 1 0,0 0 0,-1 0 0,0 1 0,9 17 0,3 12 0,-1 2 0,18 65 0,-35-104 0,0 0 0,1-1 0,-1 1 0,0 0 0,0-1 0,0 1 0,0 0 0,0 0 0,0-1 0,0 1 0,0 0 0,0-1 0,0 1 0,0 0 0,0 0 0,0-1 0,-1 1 0,1 0 0,0-1 0,-1 1 0,1 0 0,0-1 0,-1 1 0,1-1 0,-1 1 0,1-1 0,-1 2 0,0-2 0,0 0 0,0 1 0,-1-1 0,1 0 0,0 0 0,0 1 0,0-1 0,0 0 0,-1 0 0,1 0 0,0 0 0,0-1 0,0 1 0,0 0 0,-2-1 0,-49-22 0,41 18 0,-9-5 0,9 4 0,-1 0 0,0 1 0,0 0 0,0 1 0,-16-3 0,25 7 0,0-1 0,0 1 0,0 0 0,0 0 0,0 0 0,0 0 0,0 1 0,1-1 0,-1 1 0,0 0 0,0 0 0,0 0 0,1 0 0,-1 0 0,1 0 0,-1 1 0,1 0 0,-1-1 0,1 1 0,0 0 0,0 0 0,0 0 0,0 0 0,0 0 0,0 1 0,1-1 0,-1 1 0,-2 4 0,-1 6 0,1 1 0,0-1 0,1 1 0,0 0 0,1 0 0,1 1 0,0-1 0,1 0 0,1 0 0,3 24 0,-3-34 0,0 0 0,0 0 0,0 0 0,1 0 0,0 0 0,0 0 0,0 0 0,0 0 0,0-1 0,1 1 0,-1-1 0,1 1 0,0-1 0,0 0 0,1 0 0,-1-1 0,1 1 0,-1-1 0,1 1 0,0-1 0,-1 0 0,1-1 0,0 1 0,1-1 0,-1 1 0,0-1 0,0 0 0,7 0 0,-3 0 0,0 0 0,0 0 0,0-1 0,0 0 0,1-1 0,-1 1 0,0-2 0,0 1 0,0-1 0,0 0 0,0-1 0,-1 0 0,1 0 0,10-6 0,1-4 0,1-1 0,-2-1 0,0 0 0,-1-2 0,0 0 0,17-23 0,-26 26 0,-16 42 0,5-7 40,1 0 0,0 37 0,2-52-139,1 0 0,0 0 0,0 0 0,0-1 0,0 1 0,1 0 0,0-1 0,0 1 0,1-1 0,-1 0 0,1 0 0,0 0 0,1 0 0,7 9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23.167"/>
    </inkml:context>
    <inkml:brush xml:id="br0">
      <inkml:brushProperty name="width" value="0.1" units="cm"/>
      <inkml:brushProperty name="height" value="0.1" units="cm"/>
      <inkml:brushProperty name="color" value="#E71224"/>
    </inkml:brush>
  </inkml:definitions>
  <inkml:trace contextRef="#ctx0" brushRef="#br0">0 18 24575,'0'-5'0,"5"-1"0,5 0 0,2 6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23.737"/>
    </inkml:context>
    <inkml:brush xml:id="br0">
      <inkml:brushProperty name="width" value="0.1" units="cm"/>
      <inkml:brushProperty name="height" value="0.1" units="cm"/>
      <inkml:brushProperty name="color" value="#E71224"/>
    </inkml:brush>
  </inkml:definitions>
  <inkml:trace contextRef="#ctx0" brushRef="#br0">1 1 24575,'0'411'0,"1"-391"-183,1-1-1,8 37 1,-7-43-632,2 11-6011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24.387"/>
    </inkml:context>
    <inkml:brush xml:id="br0">
      <inkml:brushProperty name="width" value="0.1" units="cm"/>
      <inkml:brushProperty name="height" value="0.1" units="cm"/>
      <inkml:brushProperty name="color" value="#E71224"/>
    </inkml:brush>
  </inkml:definitions>
  <inkml:trace contextRef="#ctx0" brushRef="#br0">291 1 24575,'4'0'0,"0"1"0,-1-1 0,1 1 0,-1 0 0,0 1 0,1-1 0,-1 0 0,0 1 0,0 0 0,0 0 0,0 0 0,0 0 0,0 0 0,0 0 0,-1 1 0,1-1 0,-1 1 0,0 0 0,0 0 0,0 0 0,0 0 0,0 0 0,0 0 0,-1 1 0,0-1 0,0 0 0,0 1 0,1 4 0,0-1 0,0 0 0,-1 1 0,1-1 0,-2 1 0,1-1 0,-1 1 0,0 0 0,-1-1 0,1 1 0,-1-1 0,-1 1 0,-3 11 0,2-14 0,0 1 0,0-2 0,0 1 0,-1 0 0,0-1 0,1 1 0,-2-1 0,1 0 0,0 0 0,-1-1 0,0 1 0,0-1 0,0 0 0,0 0 0,0-1 0,-6 3 0,-12 2 0,0 0 0,-40 6 0,12-2 0,-76 27 0,146-34 0,16-2 0,-25-2 0,-1 0 0,1 0 0,-1 1 0,1 1 0,-1-1 0,1 2 0,11 3 0,-16-3 0,0-1 0,0 1 0,0 1 0,0-1 0,0 1 0,-1 0 0,0 0 0,1 0 0,-2 1 0,1-1 0,0 1 0,-1 0 0,3 6 0,16 25-455,1 0 0,46 54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24.737"/>
    </inkml:context>
    <inkml:brush xml:id="br0">
      <inkml:brushProperty name="width" value="0.1" units="cm"/>
      <inkml:brushProperty name="height" value="0.1" units="cm"/>
      <inkml:brushProperty name="color" value="#E71224"/>
    </inkml:brush>
  </inkml:definitions>
  <inkml:trace contextRef="#ctx0" brushRef="#br0">37 0 24575,'0'5'0,"-5"1"0,-1 5 0,-4-1 0,-1 4 0,6-1 0,9-3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25.918"/>
    </inkml:context>
    <inkml:brush xml:id="br0">
      <inkml:brushProperty name="width" value="0.1" units="cm"/>
      <inkml:brushProperty name="height" value="0.1" units="cm"/>
      <inkml:brushProperty name="color" value="#E71224"/>
    </inkml:brush>
  </inkml:definitions>
  <inkml:trace contextRef="#ctx0" brushRef="#br0">107 1 24575,'17'0'0,"-1"0"0,1 1 0,-1 1 0,0 0 0,0 2 0,18 5 0,-29-7 0,0 0 0,0 0 0,0 1 0,0-1 0,0 1 0,-1 1 0,1-1 0,-1 1 0,0-1 0,0 1 0,0 0 0,-1 1 0,1-1 0,-1 1 0,0-1 0,0 1 0,-1 0 0,1 0 0,-1 0 0,0 0 0,2 11 0,0 10 0,-1 0 0,-2 0 0,0 0 0,-2 0 0,-4 32 0,-6-7 0,11-48 0,-1-1 0,0 1 0,0 0 0,0 0 0,0-1 0,-1 1 0,1-1 0,-1 1 0,1-1 0,-1 1 0,0-1 0,0 0 0,0 0 0,0 0 0,-3 2 0,4-4 0,-1 0 0,1 1 0,-1-1 0,1 0 0,-1 0 0,1 0 0,-1 0 0,1 0 0,-1 0 0,1 0 0,-1-1 0,1 1 0,0 0 0,-1-1 0,1 0 0,-1 1 0,1-1 0,0 0 0,-1 1 0,1-1 0,-1-1 0,-32-26 0,16 12 0,11 11 0,0 0 0,0 1 0,0 0 0,-1 0 0,-15-6 0,20 9 0,0 1 0,0-1 0,0 1 0,0 0 0,0 0 0,0 0 0,0 0 0,1 1 0,-1-1 0,0 1 0,0-1 0,0 1 0,0 0 0,1 0 0,-1 1 0,0-1 0,1 0 0,-1 1 0,1 0 0,-4 2 0,-2 3 0,1 0 0,0 1 0,0 0 0,0 1 0,1-1 0,1 1 0,-1 0 0,1 0 0,1 1 0,0 0 0,0 0 0,1 0 0,0 0 0,1 0 0,0 0 0,-1 17 0,3-21 0,0 0 0,0 0 0,0 0 0,1 1 0,0-1 0,0 0 0,1 0 0,0 0 0,0 0 0,0-1 0,0 1 0,6 9 0,-4-11 0,-1 0 0,0-1 0,1 1 0,-1-1 0,1 1 0,0-1 0,0 0 0,1 0 0,-1-1 0,0 1 0,1-1 0,0 0 0,-1 0 0,1-1 0,0 0 0,0 1 0,7-1 0,-5 0 0,0 0 0,0-1 0,0 0 0,0 0 0,0 0 0,0-1 0,0 0 0,0-1 0,0 0 0,0 0 0,-1 0 0,1-1 0,-1 0 0,1 0 0,-1-1 0,11-7 0,0-4 0,1-1 0,-2 0 0,25-33 0,-10 12 0,-31 37 0,0-1 0,0 1 0,1 0 0,-1-1 0,0 1 0,0 0 0,1 0 0,-1-1 0,0 1 0,1 0 0,-1 0 0,0 0 0,1-1 0,-1 1 0,0 0 0,1 0 0,-1 0 0,0 0 0,1 0 0,-1 0 0,1 0 0,-1 0 0,0 0 0,1 0 0,-1 0 0,0 0 0,1 0 0,-1 0 0,1 0 0,-1 0 0,0 0 0,1 0 0,0 1 0,9 12 0,4 28 0,-12-34 0,23 59-1365,-17-48-5461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26.267"/>
    </inkml:context>
    <inkml:brush xml:id="br0">
      <inkml:brushProperty name="width" value="0.1" units="cm"/>
      <inkml:brushProperty name="height" value="0.1" units="cm"/>
      <inkml:brushProperty name="color" value="#E71224"/>
    </inkml:brush>
  </inkml:definitions>
  <inkml:trace contextRef="#ctx0" brushRef="#br0">11 0 24575,'-5'0'0,"-1"5"0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24.487"/>
    </inkml:context>
    <inkml:brush xml:id="br0">
      <inkml:brushProperty name="width" value="0.1" units="cm"/>
      <inkml:brushProperty name="height" value="0.1" units="cm"/>
      <inkml:brushProperty name="color" value="#E71224"/>
    </inkml:brush>
  </inkml:definitions>
  <inkml:trace contextRef="#ctx0" brushRef="#br0">86 197 24575,'-1'4'0,"-1"1"0,1-1 0,-1-1 0,-1 1 0,1 0 0,0 0 0,-1-1 0,0 1 0,0-1 0,0 0 0,0 0 0,-5 3 0,-1 3 0,4-3 0,1-1 0,0 0 0,0 1 0,1 0 0,0 0 0,0 0 0,0 0 0,0 0 0,1 1 0,0-1 0,1 1 0,0-1 0,0 1 0,0 0 0,0 0 0,1-1 0,0 1 0,1 0 0,0 0 0,0-1 0,0 1 0,1-1 0,-1 1 0,4 6 0,-2-6 0,0-1 0,0 1 0,0-1 0,0 0 0,1 0 0,0-1 0,1 1 0,-1-1 0,1 0 0,0 0 0,0 0 0,0-1 0,1 0 0,0 0 0,0 0 0,0-1 0,0 0 0,0 0 0,1 0 0,-1-1 0,1 0 0,0 0 0,8 1 0,-5-3 0,1 1 0,-1-2 0,1 1 0,-1-2 0,0 1 0,0-1 0,1-1 0,-1 0 0,-1 0 0,1-1 0,0 0 0,-1-1 0,0 0 0,0 0 0,13-11 0,-10 6 0,0-1 0,-1 0 0,0-1 0,0 0 0,-1 0 0,-1-1 0,0-1 0,-1 0 0,10-24 0,-11 17 0,-1 0 0,-1 0 0,-1 0 0,2-26 0,1-7 0,-5 47 0,0-4 0,0 1 0,-1 0 0,0-1 0,-1 1 0,-1-20 0,0 28 0,1-1 0,-1 1 0,0-1 0,0 1 0,0-1 0,0 1 0,0 0 0,0 0 0,0 0 0,-1 0 0,1 0 0,-1 0 0,0 0 0,0 0 0,1 0 0,-1 1 0,0-1 0,0 1 0,-1-1 0,1 1 0,0 0 0,0 0 0,-1 0 0,1 0 0,0 0 0,-1 1 0,1-1 0,-1 1 0,-3-1 0,-7-1-91,0 1 0,0 1 0,0-1 0,0 2 0,0 0 0,0 1 0,0 0 0,1 0 0,-1 2 0,1 0 0,-1 0 0,1 1 0,0 0 0,-16 11 0,11-2-6735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28.187"/>
    </inkml:context>
    <inkml:brush xml:id="br0">
      <inkml:brushProperty name="width" value="0.1" units="cm"/>
      <inkml:brushProperty name="height" value="0.1" units="cm"/>
      <inkml:brushProperty name="color" value="#E71224"/>
    </inkml:brush>
  </inkml:definitions>
  <inkml:trace contextRef="#ctx0" brushRef="#br0">435 0 24575,'0'1'0,"1"-1"0,-1 0 0,1 1 0,-1-1 0,1 1 0,-1-1 0,1 1 0,-1-1 0,1 1 0,-1-1 0,0 1 0,1-1 0,-1 1 0,0 0 0,0-1 0,1 1 0,-1-1 0,0 1 0,0 0 0,0-1 0,0 1 0,0 0 0,0-1 0,0 1 0,0 0 0,0-1 0,0 1 0,0 0 0,0-1 0,0 1 0,0 0 0,-1-1 0,1 1 0,-1 0 0,-6 27 0,0-13 0,-2 0 0,0-1 0,0-1 0,-1 1 0,-1-1 0,-20 19 0,-18 22 0,-115 165 0,143-193 0,-29 27 0,-8 11 0,58-64-20,-1 0 1,1 1-1,0-1 0,0 0 0,-1 0 1,1 0-1,0 0 0,0 0 0,0 0 0,-1 1 1,1-1-1,0 0 0,0 0 0,0 0 0,0 1 1,-1-1-1,1 0 0,0 0 0,0 0 1,0 1-1,0-1 0,0 0 0,0 0 0,0 1 1,0-1-1,0 0 0,0 0 0,0 1 0,0-1 1,0 0-1,0 0 0,0 1 0,0-1 1,0 0-1,0 0 0,0 1 0,0-1 0,0 0 1,0 0-1,0 1 0,0-1 0,0 0 0,1 0 1,-1 0-1,0 1 0,0-1 0,0 0 1,0 0-1,1 0 0,-1 0 0,0 1 0,0-1 1,0 0-1,1 0 0,-1 0 0,0 0 0,0 0 1,1 0-1,-1 0 0,0 0 0,0 1 0,1-1 1,-1 0-1,0 0 0,0 0 0,1 0 1,-1 0-1,1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28.647"/>
    </inkml:context>
    <inkml:brush xml:id="br0">
      <inkml:brushProperty name="width" value="0.1" units="cm"/>
      <inkml:brushProperty name="height" value="0.1" units="cm"/>
      <inkml:brushProperty name="color" value="#E71224"/>
    </inkml:brush>
  </inkml:definitions>
  <inkml:trace contextRef="#ctx0" brushRef="#br0">108 1 24575,'-1'0'0,"0"1"0,-1 0 0,1-1 0,0 1 0,0 0 0,0-1 0,0 1 0,0 0 0,0 0 0,0 0 0,0 0 0,0 0 0,0 0 0,0 0 0,1 1 0,-1-1 0,0 0 0,1 0 0,-2 3 0,-12 33 0,11-28 0,-21 46 0,16-40 0,1 1 0,0 0 0,2 0 0,-1 1 0,2 0 0,0 0 0,-2 22 0,6-37-91,0 0 0,1 1 0,-1-1 0,0 0 0,1 1 0,-1-1 0,1 0 0,0 1 0,0-1 0,0 0 0,0 0 0,0 0 0,0 0 0,3 3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28.977"/>
    </inkml:context>
    <inkml:brush xml:id="br0">
      <inkml:brushProperty name="width" value="0.1" units="cm"/>
      <inkml:brushProperty name="height" value="0.1" units="cm"/>
      <inkml:brushProperty name="color" value="#E71224"/>
    </inkml:brush>
  </inkml:definitions>
  <inkml:trace contextRef="#ctx0" brushRef="#br0">25 1 24575,'0'5'0,"0"6"0,-5 1 0,-1 3 0,0 4 0,2 3 0,0-2-8191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29.437"/>
    </inkml:context>
    <inkml:brush xml:id="br0">
      <inkml:brushProperty name="width" value="0.1" units="cm"/>
      <inkml:brushProperty name="height" value="0.1" units="cm"/>
      <inkml:brushProperty name="color" value="#E71224"/>
    </inkml:brush>
  </inkml:definitions>
  <inkml:trace contextRef="#ctx0" brushRef="#br0">29 0 24575,'-1'28'0,"-2"-1"0,-7 32 0,5-30 0,-4 48 0,8-46 0,4 211 0,1-219-1365,2-6-5461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30.035"/>
    </inkml:context>
    <inkml:brush xml:id="br0">
      <inkml:brushProperty name="width" value="0.1" units="cm"/>
      <inkml:brushProperty name="height" value="0.1" units="cm"/>
      <inkml:brushProperty name="color" value="#E71224"/>
    </inkml:brush>
  </inkml:definitions>
  <inkml:trace contextRef="#ctx0" brushRef="#br0">132 0 24575,'7'0'0,"-1"1"0,1-1 0,-1 1 0,0 1 0,0-1 0,1 1 0,-1 0 0,0 0 0,0 1 0,-1-1 0,11 7 0,-14-7 0,0-1 0,0 1 0,0 0 0,-1-1 0,1 1 0,0 0 0,-1 0 0,1 0 0,-1 0 0,0 1 0,1-1 0,-1 0 0,0 1 0,0-1 0,-1 0 0,1 1 0,0-1 0,-1 1 0,0-1 0,1 1 0,-1-1 0,0 1 0,0 0 0,0-1 0,-1 1 0,1-1 0,-1 1 0,1-1 0,-1 1 0,0-1 0,0 0 0,-1 3 0,-2 3 0,-1 0 0,0 0 0,0-1 0,-1 1 0,0-1 0,0-1 0,0 1 0,-11 7 0,-66 44 0,52-37 0,-29 15 0,66-38 0,0 1 0,0-1 0,0 1 0,0 0 0,0 1 0,1 0 0,-1 0 0,0 0 0,0 0 0,0 1 0,1 0 0,-1 1 0,0-1 0,6 3 0,-8-2 0,0 1 0,0-1 0,0 1 0,0 0 0,-1 0 0,1 0 0,-1 0 0,0 1 0,0-1 0,0 1 0,-1 0 0,1 0 0,-1 0 0,0 0 0,0 0 0,0 0 0,0 1 0,-1-1 0,2 9 0,5 58 0,-7-57 0,0-1 0,1 1 0,0 0 0,1-1 0,7 22 0,-8-31 0,0 0 0,0 0 0,0-1 0,1 1 0,-1-1 0,1 1 0,0-1 0,0 0 0,0 0 0,0-1 0,1 1 0,-1 0 0,1-1 0,0 0 0,0 0 0,-1 0 0,1-1 0,0 1 0,1-1 0,-1 0 0,0 0 0,7 1 0,-4-1-195,-1-1 0,0 1 0,0-1 0,1-1 0,-1 1 0,10-3 0,9-4-6631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30.463"/>
    </inkml:context>
    <inkml:brush xml:id="br0">
      <inkml:brushProperty name="width" value="0.1" units="cm"/>
      <inkml:brushProperty name="height" value="0.1" units="cm"/>
      <inkml:brushProperty name="color" value="#E71224"/>
    </inkml:brush>
  </inkml:definitions>
  <inkml:trace contextRef="#ctx0" brushRef="#br0">220 0 24575,'-7'1'0,"1"0"0,-1 0 0,1 0 0,-1 1 0,1 0 0,0 1 0,0-1 0,0 1 0,0 0 0,0 1 0,0-1 0,1 1 0,-10 9 0,-3 4 0,0 1 0,-20 27 0,32-38 0,1 1 0,-1 0 0,1 1 0,1-1 0,0 1 0,0 0 0,0 0 0,1 0 0,0 1 0,1-1 0,0 1 0,0 16 0,2-19 0,0 1 0,0 0 0,1 0 0,1 0 0,-1 0 0,1 0 0,1-1 0,-1 1 0,1-1 0,1 1 0,-1-1 0,1 0 0,0-1 0,1 1 0,9 10 0,-4-6-68,0-1 0,1 0-1,0 0 1,1-2 0,0 1 0,0-1-1,1-1 1,0-1 0,0 1 0,1-2-1,-1 0 1,1-1 0,0 0 0,0-1-1,1 0 1,-1-1 0,1-1 0,-1 0-1,24-3 1,-15 1-6758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30.897"/>
    </inkml:context>
    <inkml:brush xml:id="br0">
      <inkml:brushProperty name="width" value="0.1" units="cm"/>
      <inkml:brushProperty name="height" value="0.1" units="cm"/>
      <inkml:brushProperty name="color" value="#E71224"/>
    </inkml:brush>
  </inkml:definitions>
  <inkml:trace contextRef="#ctx0" brushRef="#br0">123 1 24575,'4'1'0,"-1"0"0,1 0 0,0 1 0,-1-1 0,0 1 0,1 0 0,-1 0 0,0 0 0,0 0 0,0 1 0,0-1 0,4 6 0,9 6 0,6 1 0,1 1 0,25 23 0,-43-35 0,0 1 0,-1-1 0,1 1 0,-1 0 0,0 0 0,-1 1 0,0-1 0,1 1 0,-2 0 0,1 0 0,2 6 0,-5-10 0,0 0 0,0 0 0,0 0 0,0 0 0,0 0 0,-1 0 0,1 0 0,-1 0 0,1 0 0,-1 0 0,0 0 0,1-1 0,-1 1 0,0 0 0,0 0 0,0-1 0,-1 1 0,1 0 0,0-1 0,-1 1 0,1-1 0,-1 0 0,1 0 0,-1 1 0,0-1 0,1 0 0,-1 0 0,0 0 0,-3 1 0,-8 4 0,0-1 0,0-1 0,-15 4 0,21-6 0,-42 11-86,26-8-169,0 0-1,0 2 0,1 1 0,-40 20 0,44-16-6570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31.777"/>
    </inkml:context>
    <inkml:brush xml:id="br0">
      <inkml:brushProperty name="width" value="0.1" units="cm"/>
      <inkml:brushProperty name="height" value="0.1" units="cm"/>
      <inkml:brushProperty name="color" value="#E71224"/>
    </inkml:brush>
  </inkml:definitions>
  <inkml:trace contextRef="#ctx0" brushRef="#br0">84 0 24575,'0'6'0,"1"0"0,0 0 0,1 0 0,-1 0 0,5 9 0,4 18 0,-9-7 0,0-1 0,-1 0 0,-1 0 0,-2 0 0,0 0 0,-14 47 0,7-31 0,-5 53 0,-12 72 0,15-110 0,-5 80 0,16-123 24,1 0 0,0 0 0,1 0 0,4 23 0,-4-32-98,0 0-1,0-1 1,1 1 0,-1 0 0,1 0-1,0-1 1,0 1 0,1-1 0,-1 0-1,1 1 1,-1-1 0,1 0 0,0-1-1,0 1 1,1 0 0,-1-1 0,0 0-1,1 0 1,4 2 0,11 4-6752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32.147"/>
    </inkml:context>
    <inkml:brush xml:id="br0">
      <inkml:brushProperty name="width" value="0.1" units="cm"/>
      <inkml:brushProperty name="height" value="0.1" units="cm"/>
      <inkml:brushProperty name="color" value="#E71224"/>
    </inkml:brush>
  </inkml:definitions>
  <inkml:trace contextRef="#ctx0" brushRef="#br0">1 0 24575,'0'5'0,"0"6"0,0 6 0,0 5 0,0 2 0,0 3 0,0 1 0,0 1 0,0-5-8191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32.497"/>
    </inkml:context>
    <inkml:brush xml:id="br0">
      <inkml:brushProperty name="width" value="0.1" units="cm"/>
      <inkml:brushProperty name="height" value="0.1" units="cm"/>
      <inkml:brushProperty name="color" value="#E71224"/>
    </inkml:brush>
  </inkml:definitions>
  <inkml:trace contextRef="#ctx0" brushRef="#br0">0 0 24575,'0'10'0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25.220"/>
    </inkml:context>
    <inkml:brush xml:id="br0">
      <inkml:brushProperty name="width" value="0.1" units="cm"/>
      <inkml:brushProperty name="height" value="0.1" units="cm"/>
      <inkml:brushProperty name="color" value="#E71224"/>
    </inkml:brush>
  </inkml:definitions>
  <inkml:trace contextRef="#ctx0" brushRef="#br0">105 0 24575,'0'33'0,"1"-11"0,-1-1 0,0 1 0,-2-1 0,-1 0 0,0 1 0,-12 34 0,7-34 0,-15 38 0,-29 117 0,79-212 0,-5-7 0,-1 0 0,-2-1 0,16-54 0,-30 83 0,0-1 0,2 1 0,0 0 0,0 0 0,2 1 0,-1 0 0,2 0 0,0 1 0,13-13 0,-19 20 0,1 2 0,-1-1 0,1 0 0,0 1 0,0 0 0,0 0 0,0 0 0,1 1 0,-1 0 0,1 0 0,-1 0 0,1 1 0,0 0 0,0 0 0,0 0 0,0 1 0,-1 0 0,1 0 0,0 0 0,0 1 0,0 0 0,0 0 0,-1 0 0,1 1 0,0 0 0,10 4 0,11 8-341,0 0 0,-1 2-1,33 25 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34.083"/>
    </inkml:context>
    <inkml:brush xml:id="br0">
      <inkml:brushProperty name="width" value="0.1" units="cm"/>
      <inkml:brushProperty name="height" value="0.1" units="cm"/>
      <inkml:brushProperty name="color" value="#E71224"/>
    </inkml:brush>
  </inkml:definitions>
  <inkml:trace contextRef="#ctx0" brushRef="#br0">104 1 24575,'0'2'0,"-5"131"0,3-113 0,-1 0 0,-1 0 0,-1 0 0,-11 29 0,8-25 0,1 1 0,1 1 0,-3 28 0,2-10 0,-4 45 0,8-55 0,-10 46 0,11-76 0,2 1 0,-1-1 0,0 0 0,1 1 0,-1-1 0,2 5 0,-1-8 0,0-1 0,0 0 0,0 1 0,0-1 0,0 0 0,0 1 0,0-1 0,0 0 0,0 0 0,0 1 0,1-1 0,-1 0 0,0 1 0,0-1 0,0 0 0,1 0 0,-1 1 0,0-1 0,0 0 0,1 0 0,-1 0 0,0 0 0,0 1 0,1-1 0,-1 0 0,0 0 0,0 0 0,1 0 0,-1 0 0,0 0 0,1 0 0,0 1 0,17-11 0,2-9 0,0-2 0,28-36 0,-33 37 0,2 1 0,0 0 0,35-30 0,-47 46 0,0-1 0,1 1 0,-1 0 0,1 0 0,0 0 0,-1 1 0,1 0 0,0 0 0,0 0 0,1 1 0,-1 0 0,10 0 0,-13 1 0,0 0 0,0 0 0,0 1 0,0-1 0,0 1 0,0 0 0,0 0 0,0 0 0,0 0 0,0 1 0,0-1 0,-1 1 0,1 0 0,0 0 0,-1-1 0,0 2 0,1-1 0,-1 0 0,0 0 0,0 1 0,0-1 0,0 1 0,-1 0 0,1-1 0,-1 1 0,2 4 0,2 10 0,-1 0 0,-1 0 0,-1 0 0,0 0 0,-1 1 0,-1-1 0,0 0 0,-4 19 0,1 15 0,2-31-86,-2 0 0,-1 0 0,0 0 0,-1-1 0,-14 34-1,10-31-761,3-3-5978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34.867"/>
    </inkml:context>
    <inkml:brush xml:id="br0">
      <inkml:brushProperty name="width" value="0.1" units="cm"/>
      <inkml:brushProperty name="height" value="0.1" units="cm"/>
      <inkml:brushProperty name="color" value="#E71224"/>
    </inkml:brush>
  </inkml:definitions>
  <inkml:trace contextRef="#ctx0" brushRef="#br0">246 143 24575,'10'-3'0,"-17"-4"0,-20-4 0,22 10 0,-1 1 0,0 1 0,1-1 0,-1 1 0,1 0 0,-1 0 0,1 0 0,0 1 0,-1-1 0,1 2 0,0-1 0,0 0 0,0 1 0,0 0 0,1 0 0,-1 0 0,-7 9 0,-9 7 0,2 0 0,-22 29 0,35-40 0,2-3 0,0 1 0,0-1 0,1 1 0,0 0 0,0 0 0,0 0 0,1 0 0,0 1 0,-2 10 0,3-14 0,1 0 0,0 0 0,-1 0 0,1 0 0,0 0 0,1 0 0,-1 0 0,0 0 0,1 0 0,0 0 0,-1 0 0,1 0 0,0-1 0,0 1 0,1 0 0,-1-1 0,1 1 0,-1-1 0,1 1 0,0-1 0,0 1 0,0-1 0,4 3 0,7 4 0,2 0 0,0-1 0,0 0 0,0-1 0,1-1 0,21 6 0,103 18 0,-102-23 0,-25-5 0,-1 1 0,1-2 0,-1 0 0,1 0 0,13-2 0,-22 0 0,0 1 0,-1-1 0,1 0 0,0 0 0,0-1 0,0 1 0,-1-1 0,1 0 0,-1 0 0,1 0 0,-1 0 0,0-1 0,0 1 0,0-1 0,0 0 0,0 0 0,0 0 0,-1 0 0,4-6 0,3-7 0,-1 0 0,-1 0 0,-1 0 0,0-1 0,-1 0 0,0-1 0,3-33 0,-4-6 0,-3-64 0,-1 102 0,0 15 0,0 0 0,0 0 0,0 0 0,-1 0 0,0 0 0,1 0 0,-1 0 0,-1 1 0,1-1 0,0 0 0,-1 1 0,0-1 0,0 1 0,-3-6 0,2 7 0,0-1 0,0 1 0,0 0 0,0 0 0,0 0 0,0 1 0,-1-1 0,1 1 0,-1-1 0,1 1 0,-1 0 0,1 1 0,-1-1 0,0 1 0,1-1 0,-5 1 0,-3-1-68,1 1 0,-1 0-1,1 1 1,-1 0 0,1 0 0,0 1-1,-1 0 1,1 1 0,0 0 0,1 1-1,-1 0 1,0 0 0,1 1 0,0 0-1,0 1 1,1 0 0,-1 1 0,1-1-1,-11 14 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35.647"/>
    </inkml:context>
    <inkml:brush xml:id="br0">
      <inkml:brushProperty name="width" value="0.1" units="cm"/>
      <inkml:brushProperty name="height" value="0.1" units="cm"/>
      <inkml:brushProperty name="color" value="#E71224"/>
    </inkml:brush>
  </inkml:definitions>
  <inkml:trace contextRef="#ctx0" brushRef="#br0">412 0 24575,'-24'0'0,"-1"1"0,1 1 0,0 1 0,-26 6 0,40-6 0,0 0 0,1 1 0,-1 0 0,1 0 0,0 1 0,0 0 0,1 1 0,0 0 0,0 0 0,0 0 0,1 1 0,-11 13 0,-6 9 0,1 1 0,-31 57 0,47-75 0,1 1 0,1-1 0,0 1 0,1 0 0,0 0 0,1 0 0,1 1 0,0-1 0,1 1 0,0 0 0,1 14 0,1-23 0,0 0 0,1 0 0,-1 0 0,1-1 0,0 1 0,0 0 0,1-1 0,-1 1 0,1-1 0,0 0 0,0 0 0,1 0 0,-1 0 0,1-1 0,0 1 0,0-1 0,0 0 0,0 0 0,1 0 0,-1-1 0,1 1 0,-1-1 0,1 0 0,5 1 0,1 1 0,0-1 0,0 0 0,-1-1 0,2 0 0,-1 0 0,0-1 0,0-1 0,0 0 0,1-1 0,13-2 0,-11 0 0,0-2 0,0 0 0,0-1 0,0 0 0,-1-1 0,0 0 0,0-1 0,-1-1 0,0 0 0,-1-1 0,0 0 0,11-13 0,-15 16 0,0-1 0,-1 0 0,0-1 0,0 1 0,-1-1 0,0 0 0,0-1 0,-1 1 0,-1-1 0,1 0 0,-2 0 0,1 0 0,-1 0 0,-1 0 0,0 0 0,0-1 0,-1 1 0,-2-15 0,1 20 7,-1-1 0,1 0-1,-2 0 1,1 1 0,-1-1-1,1 1 1,-2 0 0,1-1-1,0 2 1,-1-1 0,0 0 0,0 1-1,-1-1 1,-6-4 0,-7-5-327,-1 1 1,-29-15-1,36 21-187,-6-3-6319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52:36.716"/>
    </inkml:context>
    <inkml:brush xml:id="br0">
      <inkml:brushProperty name="width" value="0.1" units="cm"/>
      <inkml:brushProperty name="height" value="0.1" units="cm"/>
      <inkml:brushProperty name="color" value="#E71224"/>
    </inkml:brush>
  </inkml:definitions>
  <inkml:trace contextRef="#ctx0" brushRef="#br0">489 405 24575,'-1'-2'0,"1"0"0,0 1 0,-1-1 0,0 1 0,1-1 0,-1 1 0,0 0 0,0-1 0,0 1 0,0 0 0,0-1 0,0 1 0,0 0 0,0 0 0,0 0 0,-1 0 0,1 0 0,0 0 0,-1 0 0,1 1 0,-1-1 0,-2 0 0,-35-13 0,39 14 0,-21-6 0,0 1 0,0 2 0,-1 0 0,1 1 0,-1 1 0,1 1 0,-1 1 0,1 1 0,-1 1 0,-28 8 0,41-8 0,1 1 0,1 0 0,-1 1 0,0-1 0,1 2 0,0-1 0,0 1 0,1 0 0,0 0 0,0 0 0,0 1 0,1 0 0,-8 13 0,3-2 0,1 0 0,1 0 0,0 1 0,-9 38 0,16-53 0,0 0 0,0 0 0,0 0 0,1 0 0,0 0 0,0 0 0,0 0 0,0 0 0,0 1 0,1-1 0,1 7 0,0-8 0,-1 0 0,1-1 0,0 1 0,-1-1 0,1 1 0,0-1 0,0 0 0,1 1 0,-1-1 0,0 0 0,1-1 0,-1 1 0,1 0 0,0-1 0,0 1 0,3 0 0,7 5 0,0-2 0,1 0 0,0 0 0,26 4 0,-34-8 0,-1 0 0,1-1 0,0 0 0,-1 0 0,1 0 0,0-1 0,-1 0 0,1 0 0,-1 0 0,1-1 0,-1 0 0,1 0 0,-1 0 0,0-1 0,6-3 0,22-18 0,-1-2 0,-2 0 0,0-2 0,-2-2 0,-2 0 0,0-2 0,-2 0 0,-1-2 0,28-57 0,-31 55 0,1 2 0,45-55 0,62-53 0,-120 133 0,10-10 0,-18 17 0,-4 5 0,-33 29 0,-10 12 0,-59 69 0,90-94 0,1 1 0,2 0 0,0 1 0,1 1 0,1 0 0,-16 45 0,-23 133 0,44-167 0,2 1 0,1-1 0,2 0 0,3 40 0,-2-67-85,1 0 0,-1 0-1,1 0 1,1 0 0,-1 0-1,1-1 1,0 1 0,0-1-1,1 1 1,-1-1 0,1 0-1,0 0 1,1 0 0,-1 0-1,5 4 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9T11:44:40.867"/>
    </inkml:context>
    <inkml:brush xml:id="br0">
      <inkml:brushProperty name="width" value="0.5" units="cm"/>
      <inkml:brushProperty name="height" value="1" units="cm"/>
      <inkml:brushProperty name="color" value="#71FFFF"/>
      <inkml:brushProperty name="tip" value="rectangle"/>
      <inkml:brushProperty name="rasterOp" value="maskPen"/>
      <inkml:brushProperty name="ignorePressure" value="1"/>
    </inkml:brush>
  </inkml:definitions>
  <inkml:trace contextRef="#ctx0" brushRef="#br0">1 6121,'4'0,"0"-1,0 1,0-1,0 0,0-1,-1 1,1 0,0-1,-1 0,1 0,4-3,0 0,1042-528,-204 112,-91 1,-403 221,-5-17,-14 8,153-48,-461 244,1 1,0 1,1 1,42-8,-31 8,49-18,76-51,-21 9,-15 18,1 6,3 5,155-25,-236 54,-2-2,1-2,76-35,131-83,-75 36,87-10,-1 1,-221 83,22-12,126-45,-121 52,0-4,-2-2,76-51,-12 7,290-125,-321 156,133-82,-53 34,-23 13,55-27,-89 47,-83 39,21-11,131-48,-139 62,-2-2,68-38,95-69,52-28,-254 151,0-2,-1 0,0-1,0-1,-1 0,0-1,-1-1,21-21,-19 14,2 1,0 1,0 1,2 1,0 0,1 1,0 1,25-11,25-8,87-28,-63 26,184-87,-150 63,-102 47,14-6,-1-1,-1-2,0-1,36-29,-14 5,3 2,1 3,81-37,-53 33,107-53,-184 89,0 2,25-8,-26 10,-1-1,0 0,0-1,15-8,19-22,-36 26,1 1,0 1,1 0,17-9,10-1,-23 11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9T11:45:36.544"/>
    </inkml:context>
    <inkml:brush xml:id="br0">
      <inkml:brushProperty name="width" value="0.1" units="cm"/>
      <inkml:brushProperty name="height" value="0.1" units="cm"/>
      <inkml:brushProperty name="color" value="#E71224"/>
    </inkml:brush>
  </inkml:definitions>
  <inkml:trace contextRef="#ctx0" brushRef="#br0">448 185 24575,'-2'0'0,"0"1"0,-1-1 0,1 1 0,0-1 0,0 1 0,0 0 0,0 0 0,0 0 0,0 1 0,0-1 0,1 0 0,-1 1 0,0-1 0,-2 3 0,-24 30 0,18-23 0,-170 237 0,147-200 0,11-14 0,1 1 0,2 1 0,1 0 0,2 1 0,1 1 0,2 1 0,2 0 0,2 0 0,1 1 0,2 0 0,-1 55 0,21 637 0,-7-666 0,3-1 0,3 0 0,33 98 0,-33-130 0,1-1 0,1 0 0,2-1 0,1-1 0,2-1 0,39 46 0,-27-40 0,2-1 0,1-2 0,2-2 0,60 38 0,34 22 0,59 35 0,-160-108 0,0-2 0,1-1 0,1-2 0,59 16 0,-89-28 0,21 7 0,1-2 0,0-1 0,1-1 0,-1-1 0,0-1 0,45-3 0,-47-2 0,46-5 0,117-33 0,-165 36 0,0-1 0,-1-1 0,0 0 0,0-2 0,-1 0 0,0-2 0,-1 1 0,0-2 0,-1-1 0,19-19 0,-20 16 0,-1-1 0,-1 0 0,-1-1 0,0 0 0,-2-1 0,0 0 0,10-32 0,-11 22 0,-1 0 0,-2 0 0,-1-1 0,1-59 0,-6-408 0,-2 231 0,2 206 0,-18-412 0,12 433 0,-1 0 0,-2 0 0,-2 1 0,-1 0 0,-2 1 0,-2 0 0,-1 2 0,-34-53 0,-44-65 0,57 88 0,-92-119 0,114 166 0,-2 0 0,0 1 0,-37-29 0,7 7 0,39 32 0,0-1 0,0 1 0,-1 1 0,0 0 0,-1 1 0,1-1 0,-15-4 0,0 3 0,-2 1 0,1 1 0,-1 1 0,-36-2 0,-109 6 0,107 2 0,57-1-151,0 1-1,1-1 0,-1 1 0,0 1 1,0-1-1,0 1 0,1 1 1,-9 3-1,-5 5-6674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44.204"/>
    </inkml:context>
    <inkml:brush xml:id="br0">
      <inkml:brushProperty name="width" value="0.1" units="cm"/>
      <inkml:brushProperty name="height" value="0.1" units="cm"/>
      <inkml:brushProperty name="color" value="#E71224"/>
    </inkml:brush>
  </inkml:definitions>
  <inkml:trace contextRef="#ctx0" brushRef="#br0">1 1251 24575,'0'-17'0,"0"-13"0,4-39 0,-2 58 0,0 0 0,1 1 0,0-1 0,0 1 0,1 0 0,0 0 0,8-12 0,8-15 0,3 0 0,1 1 0,2 1 0,1 2 0,50-48 0,43-30 0,45-39 0,-136 128 0,0 3 0,61-33 0,73-20 0,-84 39 0,-28 15 0,0 1 0,88-14 0,-113 25 0,-5 2 0,0 1 0,0 1 0,41 0 0,-51 3 0,0 0 0,-1 0 0,1 1 0,0 1 0,0 0 0,-1 0 0,0 1 0,0 1 0,12 6 0,170 101 0,-167-97 0,39 33 0,-39-28 0,38 23 0,-55-39 0,0 0 0,0 0 0,0 0 0,0-1 0,1 0 0,0-1 0,-1 0 0,1 0 0,13 0 0,-16-2 0,-1-1 0,1 1 0,-1-1 0,1 0 0,-1-1 0,1 0 0,-1 1 0,0-2 0,0 1 0,0 0 0,0-1 0,0 0 0,-1 0 0,1-1 0,5-5 0,7-8 0,-1 0 0,20-29 0,1 0 0,-24 32 0,84-100 0,-85 99 0,-1-1 0,-1 0 0,-1-1 0,0 0 0,11-32 0,-8 0 0,-9 33 0,0 1 0,10-25 0,-7 83 0,-6-26 0,2 1 0,0-2 0,1 1 0,1 0 0,0 0 0,2-1 0,-1 0 0,2 0 0,0-1 0,15 23 0,10 10 0,69 78 0,-55-72 0,-34-40 0,1 0 0,0-1 0,1-1 0,1 0 0,0-1 0,0-1 0,1 0 0,0-1 0,1-1 0,0 0 0,0-1 0,1-1 0,33 7 0,-4-3 0,-1-1 0,53 1 0,-76-9 0,-1-1 0,0-1 0,0-1 0,0-1 0,-1-1 0,39-13 0,-34 7 0,-2-1 0,1-1 0,-2-1 0,0-1 0,31-25 0,-19 16 0,0 2 0,64-29 0,-53 29 0,49-32 0,-80 45 0,0-1 0,1 2 0,0 0 0,0 1 0,0 1 0,1 0 0,0 1 0,23-2 0,14 2 0,72 2 0,-85 3 0,-29-1 0,0 0 0,0 1 0,0 1 0,0 0 0,-1 0 0,1 1 0,-1 1 0,1 0 0,-1 0 0,0 1 0,-1 1 0,1 0 0,-1 0 0,0 1 0,-1 0 0,0 1 0,0 0 0,0 0 0,-1 1 0,0 0 0,-1 0 0,11 19 0,-4-3 0,-1 0 0,-2 2 0,0-1 0,-2 2 0,0-1 0,4 36 0,-3-18 0,-4-22 0,-1 0 0,3 47 0,-8-65-52,0 14 141,-3 37 1,2-52-190,1 0 1,-1 0-1,0 1 1,0-1-1,-1 0 1,1 0 0,-1 0-1,0 0 1,0 0-1,0-1 1,0 1-1,-1-1 1,1 1-1,-6 4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46.033"/>
    </inkml:context>
    <inkml:brush xml:id="br0">
      <inkml:brushProperty name="width" value="0.1" units="cm"/>
      <inkml:brushProperty name="height" value="0.1" units="cm"/>
      <inkml:brushProperty name="color" value="#E71224"/>
    </inkml:brush>
  </inkml:definitions>
  <inkml:trace contextRef="#ctx0" brushRef="#br0">202 18 24575,'0'-17'0,"1"24"0,3 27 0,3-3 0,-2 0 0,-1 1 0,-1 0 0,-2 38 0,-2-48 0,-2 1 0,0-1 0,-1 0 0,-2 0 0,0-1 0,-17 38 0,-93 182 0,110-231 0,-1 1 0,0-1 0,-9 10 0,-7 11 0,22-30 0,1-1 0,-1 1 0,1-1 0,0 1 0,-1-1 0,1 1 0,0-1 0,-1 1 0,1 0 0,0-1 0,0 1 0,-1-1 0,1 1 0,0 0 0,0-1 0,0 1 0,0 0 0,0-1 0,0 1 0,0 0 0,0-1 0,0 1 0,0-1 0,0 1 0,1 0 0,-1-1 0,0 1 0,0 0 0,1-1 0,-1 1 0,1 0 0,0 0 0,0 0 0,0-1 0,1 1 0,-1 0 0,0-1 0,1 1 0,-1-1 0,0 1 0,1-1 0,-1 0 0,1 0 0,-1 0 0,3 1 0,47-6 0,-50 5 0,25-4 0,10-2 0,67-4 0,-93 10 0,1 1 0,0 0 0,0 0 0,0 1 0,-1 0 0,1 1 0,-1 0 0,1 1 0,-1 0 0,15 9 0,-21-11 0,22 10 0,-25-12 0,0 0 0,0 0 0,-1-1 0,1 1 0,0 0 0,0 0 0,-1 0 0,1-1 0,0 1 0,0 0 0,-1-1 0,1 1 0,0-1 0,-1 1 0,1-1 0,-1 1 0,1-1 0,0 1 0,-1-1 0,1 0 0,-1 1 0,1-1 0,-1 0 0,0 1 0,1-1 0,-1 0 0,0 1 0,0-1 0,1 0 0,-1 0 0,0 0 0,0 1 0,0-1 0,0 0 0,0-1 0,2-14-170,0-1-1,-2 1 0,0-1 1,0 1-1,-2-1 0,0 1 1,-8-30-1,3 21-6655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46.399"/>
    </inkml:context>
    <inkml:brush xml:id="br0">
      <inkml:brushProperty name="width" value="0.1" units="cm"/>
      <inkml:brushProperty name="height" value="0.1" units="cm"/>
      <inkml:brushProperty name="color" value="#E71224"/>
    </inkml:brush>
  </inkml:definitions>
  <inkml:trace contextRef="#ctx0" brushRef="#br0">1 0 24575,'0'5'0,"0"6"0,0 6 0,4 0 0,7-3 0,1 1 0,-2 2 0,3-1 0,-1 0 0,-3 3 0,2-2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46.734"/>
    </inkml:context>
    <inkml:brush xml:id="br0">
      <inkml:brushProperty name="width" value="0.1" units="cm"/>
      <inkml:brushProperty name="height" value="0.1" units="cm"/>
      <inkml:brushProperty name="color" value="#E71224"/>
    </inkml:brush>
  </inkml:definitions>
  <inkml:trace contextRef="#ctx0" brushRef="#br0">1 11 24575,'0'-4'0,"4"-3"0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47.089"/>
    </inkml:context>
    <inkml:brush xml:id="br0">
      <inkml:brushProperty name="width" value="0.1" units="cm"/>
      <inkml:brushProperty name="height" value="0.1" units="cm"/>
      <inkml:brushProperty name="color" value="#E71224"/>
    </inkml:brush>
  </inkml:definitions>
  <inkml:trace contextRef="#ctx0" brushRef="#br0">1 1 24575,'11'11'0,"-1"1"0,0 0 0,0 0 0,-1 1 0,-1 1 0,0-1 0,-1 1 0,8 23 0,-9-17 0,-1 0 0,-1 0 0,0 0 0,-2 0 0,0 1 0,-2 21 0,-3 149-1365,3-168-5461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47.583"/>
    </inkml:context>
    <inkml:brush xml:id="br0">
      <inkml:brushProperty name="width" value="0.1" units="cm"/>
      <inkml:brushProperty name="height" value="0.1" units="cm"/>
      <inkml:brushProperty name="color" value="#E71224"/>
    </inkml:brush>
  </inkml:definitions>
  <inkml:trace contextRef="#ctx0" brushRef="#br0">160 0 24575,'5'2'0,"0"0"0,0 1 0,-1 0 0,1-1 0,-1 1 0,0 1 0,1-1 0,-1 1 0,-1 0 0,1-1 0,-1 2 0,4 4 0,-5-6 0,0 0 0,0 0 0,0 1 0,-1-1 0,0 0 0,1 1 0,-1 0 0,-1-1 0,1 1 0,0-1 0,-1 1 0,0 0 0,0 0 0,0-1 0,0 1 0,-1 0 0,1-1 0,-1 1 0,0 0 0,0-1 0,0 1 0,0-1 0,-1 0 0,0 1 0,1-1 0,-1 0 0,0 0 0,-4 5 0,-7 8 0,-1 0 0,0-1 0,-32 25 0,34-30 0,-92 75 0,103-85 0,1 0 0,-1 0 0,1 0 0,-1 1 0,1-1 0,0 0 0,-1 0 0,1 1 0,-1-1 0,1 0 0,0 1 0,-1-1 0,1 1 0,0-1 0,-1 0 0,1 1 0,0-1 0,0 1 0,0-1 0,-1 1 0,1-1 0,0 1 0,0-1 0,0 1 0,0-1 0,0 1 0,0-1 0,0 1 0,0-1 0,0 1 0,0-1 0,0 1 0,0-1 0,0 1 0,0-1 0,0 1 0,1-1 0,-1 0 0,0 1 0,0-1 0,0 1 0,1-1 0,-1 1 0,0-1 0,1 0 0,-1 1 0,0-1 0,1 0 0,-1 1 0,1-1 0,-1 0 0,0 1 0,1-1 0,-1 0 0,1 0 0,-1 1 0,1-1 0,-1 0 0,1 0 0,-1 0 0,1 0 0,-1 0 0,1 0 0,-1 0 0,1 0 0,0 0 0,37 2 0,-5-6 0,1-1 0,-1-2 0,58-20 0,17-4 0,-105 30 0,0 0 0,0 1 0,0-1 0,0 1 0,0 0 0,0-1 0,-1 2 0,1-1 0,0 0 0,0 1 0,0-1 0,0 1 0,0 0 0,0 0 0,0 0 0,-1 0 0,1 0 0,4 3 0,-5-2 0,1 1 0,-1-1 0,0 1 0,0 0 0,0 0 0,0 0 0,0 0 0,-1 0 0,1 0 0,-1 0 0,0 0 0,0 1 0,0-1 0,0 0 0,0 8 0,0 2 0,-1 0 0,-1 0 0,0 0 0,0 0 0,-2 0 0,1 0 0,-6 13 0,2-6 0,-5 38 0,11-51 0,-1-1 0,1 1 0,1-1 0,-1 0 0,1 1 0,0-1 0,0 1 0,1-1 0,0 0 0,3 7 0,-3-10-105,0 1 0,1-1 0,-1 1 0,1-1 0,0 0 0,0 0 0,0-1 0,0 1 0,1-1 0,-1 1 0,1-1 0,7 3 0,8 5-6721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47.933"/>
    </inkml:context>
    <inkml:brush xml:id="br0">
      <inkml:brushProperty name="width" value="0.1" units="cm"/>
      <inkml:brushProperty name="height" value="0.1" units="cm"/>
      <inkml:brushProperty name="color" value="#E71224"/>
    </inkml:brush>
  </inkml:definitions>
  <inkml:trace contextRef="#ctx0" brushRef="#br0">89 1 24575,'-1'2'0,"0"1"0,0 0 0,0-1 0,0 1 0,0-1 0,-1 1 0,1-1 0,-1 0 0,-3 4 0,-1 3 0,-4 6 0,1 0 0,0 1 0,2 0 0,0 0 0,-8 29 0,12-34 0,1 0 0,0 1 0,1-1 0,0 1 0,1-1 0,0 1 0,1-1 0,0 1 0,6 21 0,-6-28-5,0 0 0,1-1 0,0 1 0,0-1 0,0 0 0,1 1 0,-1-1 0,1 0 0,0 0 0,0-1 0,1 1 0,-1-1 0,1 1 0,0-1 0,4 3 0,-2-3 25,0 1 0,1-1 0,-1-1 0,1 1 0,-1-1 0,1 0 0,0-1 0,0 1 0,12 0 0,-6-2-155,1 0 0,0-1 0,0-1 0,0 0 0,0 0 0,-1-2 0,0 1 0,1-2 0,-1 0 0,14-7 0,-10 2-6691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3.538"/>
    </inkml:context>
    <inkml:brush xml:id="br0">
      <inkml:brushProperty name="width" value="0.1" units="cm"/>
      <inkml:brushProperty name="height" value="0.1" units="cm"/>
      <inkml:brushProperty name="color" value="#E71224"/>
    </inkml:brush>
  </inkml:definitions>
  <inkml:trace contextRef="#ctx0" brushRef="#br0">0 220 24575,'1'-3'0,"-1"-1"0,1 1 0,0 1 0,0-1 0,0 0 0,1 0 0,-1 0 0,0 0 0,1 1 0,0-1 0,0 1 0,0-1 0,0 1 0,0 0 0,0 0 0,4-3 0,41-29 0,-44 32 0,14-9 0,28-18 0,59-28 0,-90 50 0,1 1 0,-1 0 0,1 2 0,0 0 0,0 0 0,1 1 0,-1 1 0,32 0 0,-40 3 0,1 0 0,0 0 0,-1 1 0,1 0 0,-1 1 0,0-1 0,0 1 0,0 1 0,0 0 0,0 0 0,-1 0 0,1 0 0,-1 1 0,0 0 0,-1 1 0,1-1 0,-1 1 0,0 0 0,-1 0 0,1 1 0,-1-1 0,0 1 0,3 9 0,1 2 0,-1 0 0,-1 0 0,0 1 0,-2-1 0,0 1 0,-1 0 0,0 1 0,-2 24 0,-1-37 0,-1 0 0,-1 1 0,0-1 0,0-1 0,0 1 0,-1 0 0,0 0 0,0-1 0,0 1 0,-1-1 0,0 0 0,0 0 0,-1-1 0,0 1 0,0-1 0,0 0 0,-9 7 0,-4 2 0,-1-1 0,0 0 0,-1-1 0,-26 11 0,37-19-105,0 0 0,0-1 0,1 0 0,-2 0 0,1-1 0,0 0 0,0-1 0,-1 0 0,1 0 0,-1-1 0,1-1 0,-19-2 0,11-3-6721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48.283"/>
    </inkml:context>
    <inkml:brush xml:id="br0">
      <inkml:brushProperty name="width" value="0.1" units="cm"/>
      <inkml:brushProperty name="height" value="0.1" units="cm"/>
      <inkml:brushProperty name="color" value="#E71224"/>
    </inkml:brush>
  </inkml:definitions>
  <inkml:trace contextRef="#ctx0" brushRef="#br0">1 87 24575,'0'-1'0,"0"-1"0,1 1 0,-1-1 0,1 1 0,-1 0 0,1-1 0,0 1 0,0 0 0,0-1 0,0 1 0,0 0 0,0 0 0,0 0 0,0 0 0,0 0 0,0 0 0,3-1 0,26-17 0,-23 16 0,5-4 0,2 1 0,-1 0 0,1 1 0,-1 1 0,1 0 0,22-2 0,-27 4 0,1 1 0,0 0 0,-1 1 0,1 0 0,0 1 0,-1 0 0,1 1 0,-1-1 0,1 2 0,14 5 0,-22-8 0,-1 1 0,1-1 0,-1 1 0,1 0 0,-1-1 0,0 1 0,1 0 0,-1 0 0,0 0 0,1 0 0,-1 0 0,0 0 0,0 0 0,0 0 0,0 1 0,0-1 0,0 0 0,-1 1 0,1-1 0,0 1 0,-1-1 0,1 1 0,-1-1 0,1 4 0,-1-3 0,0 0 0,-1-1 0,1 1 0,-1 0 0,0 0 0,0 0 0,0 0 0,0 0 0,0-1 0,0 1 0,0-1 0,-1 1 0,1 0 0,0-1 0,-1 0 0,-2 2 0,-7 6 0,-1-1 0,-1 0 0,1-1 0,-17 6 0,-28 9-2,35-14-339,1 0 1,0 2-1,-21 12 0,24-9-6485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48.799"/>
    </inkml:context>
    <inkml:brush xml:id="br0">
      <inkml:brushProperty name="width" value="0.1" units="cm"/>
      <inkml:brushProperty name="height" value="0.1" units="cm"/>
      <inkml:brushProperty name="color" value="#E71224"/>
    </inkml:brush>
  </inkml:definitions>
  <inkml:trace contextRef="#ctx0" brushRef="#br0">0 0 24575,'0'61'0,"3"0"0,11 65 0,-5-47 0,-4 0 0,-6 119 0,-2-67 0,2-112 21,-1 0-1,-8 33 0,6-39-178,2-1-1,-1 1 1,1-1-1,1 1 1,1 0-1,-1 0 1,2-1-1,1 14 1,4-8-6668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49.144"/>
    </inkml:context>
    <inkml:brush xml:id="br0">
      <inkml:brushProperty name="width" value="0.1" units="cm"/>
      <inkml:brushProperty name="height" value="0.1" units="cm"/>
      <inkml:brushProperty name="color" value="#E71224"/>
    </inkml:brush>
  </inkml:definitions>
  <inkml:trace contextRef="#ctx0" brushRef="#br0">0 0 24575,'0'5'0,"0"6"0,0 6 0,5 4 0,1 4 0,1 2 0,-3 1 0,0-4-8191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49.499"/>
    </inkml:context>
    <inkml:brush xml:id="br0">
      <inkml:brushProperty name="width" value="0.1" units="cm"/>
      <inkml:brushProperty name="height" value="0.1" units="cm"/>
      <inkml:brushProperty name="color" value="#E71224"/>
    </inkml:brush>
  </inkml:definitions>
  <inkml:trace contextRef="#ctx0" brushRef="#br0">1 1 24575,'0'4'0,"9"3"0,3 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51.324"/>
    </inkml:context>
    <inkml:brush xml:id="br0">
      <inkml:brushProperty name="width" value="0.1" units="cm"/>
      <inkml:brushProperty name="height" value="0.1" units="cm"/>
      <inkml:brushProperty name="color" value="#E71224"/>
    </inkml:brush>
  </inkml:definitions>
  <inkml:trace contextRef="#ctx0" brushRef="#br0">275 0 24575,'-14'15'0,"1"0"0,1 1 0,1 1 0,-18 33 0,-29 79 0,40-85 0,2-1 0,2 1 0,-12 71 0,9-38 0,11-52 0,-26 131 0,28-129 0,1-1 0,1 1 0,4 50 0,-2-76 0,0 1 0,0-1 0,0 1 0,0-1 0,0 1 0,0-1 0,0 0 0,1 1 0,-1-1 0,1 1 0,-1-1 0,1 0 0,-1 0 0,1 1 0,0-1 0,0 0 0,-1 0 0,1 0 0,0 1 0,2 0 0,-2-2 0,0 0 0,-1 0 0,1 0 0,0-1 0,0 1 0,0 0 0,0-1 0,-1 1 0,1 0 0,0-1 0,0 1 0,0-1 0,-1 1 0,1-1 0,0 1 0,-1-1 0,1 0 0,-1 1 0,1-1 0,-1 0 0,1 1 0,-1-1 0,1-1 0,7-11 0,0 0 0,7-21 0,64-129 0,-66 140 0,2 0 0,0 1 0,1 1 0,34-35 0,-44 51 0,-1 0 0,1 1 0,-1-1 0,1 1 0,1 0 0,-1 1 0,13-6 0,-18 9 0,1-1 0,-1 1 0,0 0 0,1-1 0,-1 1 0,1 0 0,-1 0 0,1 0 0,-1 0 0,1 0 0,-1 1 0,0-1 0,1 0 0,-1 1 0,1-1 0,-1 1 0,0-1 0,1 1 0,-1-1 0,0 1 0,0 0 0,1 0 0,-1 0 0,0 0 0,0 0 0,0 0 0,0 0 0,0 0 0,0 0 0,0 0 0,-1 1 0,1-1 0,0 0 0,-1 0 0,1 1 0,-1-1 0,1 1 0,-1-1 0,0 0 0,1 1 0,-1-1 0,0 1 0,0 1 0,3 15-3,-1 0 0,0 0-1,-2 0 1,0 0 0,-4 26-1,-21 89 118,-2 11-1573,25-121-5367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51.732"/>
    </inkml:context>
    <inkml:brush xml:id="br0">
      <inkml:brushProperty name="width" value="0.1" units="cm"/>
      <inkml:brushProperty name="height" value="0.1" units="cm"/>
      <inkml:brushProperty name="color" value="#E71224"/>
    </inkml:brush>
  </inkml:definitions>
  <inkml:trace contextRef="#ctx0" brushRef="#br0">29 166 24575,'-1'17'0,"-1"-1"0,-1 1 0,-5 18 0,5-25 0,0 0 0,1 0 0,0 1 0,0-1 0,1 1 0,1-1 0,0 1 0,0-1 0,1 1 0,3 13 0,-4-22 0,1 0 0,0 0 0,0 0 0,0 0 0,0 0 0,0 0 0,1-1 0,-1 1 0,0 0 0,1-1 0,-1 1 0,1-1 0,0 0 0,-1 1 0,1-1 0,0 0 0,0 0 0,0 0 0,2 1 0,0-1 0,1 0 0,-1 0 0,1 0 0,-1-1 0,1 1 0,-1-1 0,1 0 0,7-1 0,-2-1 0,0 0 0,-1 0 0,0-1 0,1 0 0,-1 0 0,0-1 0,-1 0 0,9-6 0,-9 4 0,-1 0 0,-1 0 0,1-1 0,-1 0 0,0 0 0,-1 0 0,1-1 0,-2 0 0,1 0 0,-1 0 0,4-11 0,-2 3 0,-1-1 0,0 0 0,-2 0 0,1 0 0,-1-18 0,-3 28 0,0 0 0,-1 1 0,0-1 0,0 1 0,-1-1 0,0 1 0,0-1 0,-1 1 0,1 0 0,-1 0 0,-1 0 0,1 1 0,-1-1 0,0 1 0,0 0 0,0 0 0,-1 0 0,0 0 0,0 1 0,0 0 0,-1 0 0,-6-4 0,5 4 0,1 0 0,-1 0 0,0 0 0,0 1 0,0 0 0,-1 1 0,1 0 0,0 0 0,-1 0 0,0 1 0,1 0 0,-1 1 0,0-1 0,0 1 0,1 1 0,-1 0 0,0 0 0,1 0 0,-9 3 0,14-3-97,-1 1-1,1-1 1,0 0-1,-1 1 1,1-1-1,0 1 1,0 0-1,0-1 1,0 1-1,0 0 1,1 0-1,-1 1 0,-2 2 1,-4 12-6729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52.253"/>
    </inkml:context>
    <inkml:brush xml:id="br0">
      <inkml:brushProperty name="width" value="0.1" units="cm"/>
      <inkml:brushProperty name="height" value="0.1" units="cm"/>
      <inkml:brushProperty name="color" value="#E71224"/>
    </inkml:brush>
  </inkml:definitions>
  <inkml:trace contextRef="#ctx0" brushRef="#br0">168 3 24575,'-2'5'0,"1"0"0,-1-1 0,0 0 0,0 1 0,0-1 0,-1 0 0,0 0 0,0 0 0,0 0 0,0-1 0,-6 6 0,-3 5 0,-55 87 0,43-63 0,20-31 0,0 1 0,0-1 0,1 0 0,0 1 0,0 0 0,1 0 0,0-1 0,0 2 0,1-1 0,0 0 0,0 14 0,1-17 0,1-1 0,-1 1 0,1 0 0,0 0 0,0-1 0,1 1 0,-1-1 0,1 1 0,0-1 0,0 0 0,1 0 0,-1 0 0,1 0 0,0 0 0,0 0 0,0-1 0,0 1 0,1-1 0,-1 0 0,1 0 0,4 2 0,0 0 0,1 0 0,0-1 0,0 0 0,0-1 0,0 1 0,1-2 0,-1 0 0,1 0 0,0 0 0,-1-1 0,1-1 0,0 0 0,0 0 0,12-2 0,-7-1 0,0-1 0,0 0 0,0-1 0,0 0 0,-1-2 0,0 1 0,0-2 0,15-10 0,-15 9 0,0-1 0,0 0 0,-1-1 0,12-13 0,-21 18 0,0 1 0,0-1 0,0 0 0,0 0 0,-1 0 0,0-1 0,0 1 0,-1-1 0,0 1 0,0-1 0,-1 0 0,2-12 0,-2 10 0,0 0 0,-1 0 0,0 0 0,-1 0 0,1 0 0,-2 0 0,1 0 0,-2 0 0,1 1 0,-6-14 0,4 15 0,0 0 0,0 1 0,0 0 0,-1-1 0,0 1 0,0 1 0,-1-1 0,0 1 0,0 0 0,0 0 0,0 1 0,-12-7 0,8 6 12,1 1 0,-1 0 0,0 0 0,-1 0 0,1 1 0,-1 1 0,1 0 0,-1 1 0,-11-1 0,17 2-80,0 0 1,0 0-1,0 1 1,0-1-1,0 1 1,0 0-1,0 1 1,0-1-1,0 1 1,1 0-1,-1 0 1,1 0-1,-1 1 1,1 0-1,0-1 1,0 2-1,0-1 1,0 0-1,1 1 1,0 0-1,-4 4 1,-6 14-6759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53.128"/>
    </inkml:context>
    <inkml:brush xml:id="br0">
      <inkml:brushProperty name="width" value="0.1" units="cm"/>
      <inkml:brushProperty name="height" value="0.1" units="cm"/>
      <inkml:brushProperty name="color" value="#E71224"/>
    </inkml:brush>
  </inkml:definitions>
  <inkml:trace contextRef="#ctx0" brushRef="#br0">357 335 24575,'-21'0'0,"0"1"0,0 1 0,0 1 0,0 0 0,-28 10 0,39-10 0,0 1 0,0 1 0,0-1 0,0 2 0,1-1 0,-1 2 0,2-1 0,-1 1 0,1 0 0,0 1 0,0 0 0,-7 10 0,4-3 0,1 1 0,0 1 0,1 0 0,-13 35 0,19-44 0,0 1 0,1 0 0,-1 0 0,2 1 0,-1-1 0,2 0 0,-1 1 0,1-1 0,0 1 0,1-1 0,4 19 0,-4-25 0,0 0 0,0 0 0,0 1 0,1-1 0,0 0 0,-1 0 0,1-1 0,0 1 0,1 0 0,-1 0 0,0-1 0,1 0 0,0 1 0,-1-1 0,1 0 0,0 0 0,5 2 0,-2-2 0,-1 0 0,1 0 0,-1-1 0,1 1 0,0-1 0,0-1 0,-1 1 0,1-1 0,12-1 0,-7 0 0,0-1 0,-1 0 0,1-1 0,0 0 0,-1-1 0,1 0 0,-1-1 0,0 0 0,0 0 0,15-12 0,6-13 0,-1-2 0,40-52 0,-63 74 0,6-8 0,-1-1 0,-1 0 0,0-1 0,-2 0 0,0-1 0,8-32 0,25-135 0,-39 174 0,8-67 0,-10 71 0,-1 1 0,0 0 0,0 0 0,-1 0 0,0-1 0,-4-13 0,5 23 0,0-1 0,0 1 0,0-1 0,0 1 0,0-1 0,-1 1 0,1-1 0,0 1 0,0-1 0,0 1 0,0 0 0,0-1 0,-1 1 0,1-1 0,0 1 0,0 0 0,-1-1 0,1 1 0,0 0 0,-1-1 0,1 1 0,0 0 0,-1-1 0,1 1 0,-1 0 0,1 0 0,0-1 0,-1 1 0,1 0 0,-1 0 0,1 0 0,-1 0 0,0-1 0,-6 15 0,1 26 0,5 91 0,3-99 0,-2 0 0,-1 0 0,-1 1 0,-2-1 0,-1-1 0,-11 39 0,9-48-227,1 0-1,0 0 1,2 1-1,1 0 1,-1 28-1,4-28-6598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57.312"/>
    </inkml:context>
    <inkml:brush xml:id="br0">
      <inkml:brushProperty name="width" value="0.1" units="cm"/>
      <inkml:brushProperty name="height" value="0.1" units="cm"/>
      <inkml:brushProperty name="color" value="#E71224"/>
    </inkml:brush>
  </inkml:definitions>
  <inkml:trace contextRef="#ctx0" brushRef="#br0">28 0 24575,'-1'27'0,"-2"0"0,-7 32 0,5-30 0,-3 47 0,7-60 0,2 1 0,0-1 0,1 0 0,1-1 0,0 1 0,1 0 0,1-1 0,10 22 0,1-6 0,1 0 0,38 51 0,-15-25 0,39 49 0,-51-67 0,-24-33 0,1 1 0,-1-1 0,1 0 0,0 0 0,0 0 0,1-1 0,-1 0 0,1 0 0,1 0 0,7 4 0,-3-4 0,0 0 0,1-1 0,0-1 0,-1 1 0,2-2 0,-1 1 0,0-2 0,0 0 0,1 0 0,-1-1 0,0-1 0,1 0 0,16-4 0,-7 0 0,0-1 0,0-1 0,-1-1 0,0 0 0,-1-2 0,28-18 0,26-14 0,-48 28 0,0-1 0,-1-1 0,-1-1 0,38-34 0,76-77 0,-115 110 0,0 1 0,2 1 0,0 1 0,38-16 0,-47 24 0,1 0 0,1 1 0,-1 1 0,1 1 0,28-4 0,-39 8 0,0 0 0,0 0 0,-1 0 0,1 1 0,0 0 0,-1 1 0,1-1 0,0 1 0,-1 0 0,0 1 0,1 0 0,-1 0 0,0 0 0,-1 1 0,1 0 0,-1 0 0,11 9 0,1 4 0,-1 0 0,0 1 0,-2 1 0,0 0 0,-1 1 0,11 22 0,-17-25 0,0 1 0,0-1 0,-2 1 0,0 0 0,-2 0 0,0 1 0,0-1 0,-1 24 0,-3 58 0,3-95 0,3-11 0,3-14 0,14-52 0,44-100 0,-60 159 0,0 0 0,1 0 0,1 1 0,0 0 0,0 0 0,1 1 0,14-14 0,-17 20 0,1-1 0,0 1 0,0 0 0,1 0 0,-1 1 0,1 0 0,0 1 0,0-1 0,1 2 0,-1-1 0,0 1 0,1 0 0,11-1 0,25 0 0,-1 2 0,60 6 0,-83 0 0,0 0 0,0 1 0,-1 1 0,0 1 0,0 1 0,-1 1 0,21 14 0,6 1 0,-10-7 0,2-2 0,0-2 0,58 15 0,75 26 0,15 5 0,-76-43 0,-29-7 0,-52-5 0,0-1 0,0-2 0,50-2 0,-64-1 0,0-1 0,0 0 0,0-1 0,-1-1 0,1 0 0,-1-1 0,0-1 0,26-14 0,31-21 0,41-27 0,-98 57 0,0 0 0,0 0 0,-1-2 0,-1 0 0,16-21 0,-12 9 0,0-2 0,-2 0 0,-1-1 0,-1 0 0,14-55 0,-23 74-81,8-35-561,11-69 0,-20 92-6184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59.531"/>
    </inkml:context>
    <inkml:brush xml:id="br0">
      <inkml:brushProperty name="width" value="0.1" units="cm"/>
      <inkml:brushProperty name="height" value="0.1" units="cm"/>
      <inkml:brushProperty name="color" value="#E71224"/>
    </inkml:brush>
  </inkml:definitions>
  <inkml:trace contextRef="#ctx0" brushRef="#br0">59 0 24575,'-1'13'0,"0"-1"0,-1 1 0,-7 24 0,-3 21 0,8-22 0,-12 97 0,10-97 0,2-1 0,2 1 0,1 0 0,4 39 0,-3-70 0,1-1 0,0 1 0,0-1 0,1 0 0,-1 0 0,1 1 0,0-1 0,0 0 0,0-1 0,5 7 0,-7-10 0,0 1 0,1-1 0,-1 1 0,0-1 0,1 1 0,-1-1 0,1 1 0,-1-1 0,1 0 0,-1 1 0,1-1 0,-1 0 0,1 0 0,0 1 0,-1-1 0,1 0 0,-1 0 0,1 0 0,-1 0 0,1 0 0,0 0 0,-1 0 0,1 0 0,0 0 0,-1 0 0,1 0 0,-1 0 0,1 0 0,0 0 0,1-2 0,-1 1 0,0 0 0,0 0 0,1-1 0,-1 1 0,0-1 0,0 1 0,0-1 0,0 1 0,-1-1 0,1 0 0,0 0 0,-1 1 0,1-1 0,0-3 0,27-127 0,-19 83 0,22-72 0,-25 105 0,0 1 0,1 0 0,0 0 0,1 1 0,1 0 0,0 0 0,1 1 0,19-20 0,-16 20 0,-6 5 0,0 0 0,1 0 0,0 1 0,1 0 0,0 0 0,0 1 0,0 0 0,1 1 0,18-8 0,-27 13 0,1 0 0,0 0 0,-1 0 0,1 0 0,0 0 0,0 0 0,-1 0 0,1 0 0,0 0 0,0 1 0,-1-1 0,1 1 0,-1 0 0,1-1 0,0 1 0,-1 0 0,1 0 0,-1 0 0,1 0 0,-1 0 0,0 0 0,0 0 0,1 1 0,-1-1 0,0 0 0,0 1 0,0-1 0,0 1 0,0-1 0,-1 1 0,1-1 0,0 3 0,4 7 0,-1 0 0,-1 0 0,4 20 0,-4-20 0,2 20 0,-1 0 0,-1 1 0,-3 32 0,3 22 0,-3-75 0,1 0 0,1 0 0,0 0 0,0-1 0,1 1 0,1-1 0,6 16 0,-10-26 0,0 1 0,1-1 0,-1 1 0,0-1 0,0 0 0,1 1 0,-1-1 0,0 0 0,1 1 0,-1-1 0,0 0 0,1 1 0,-1-1 0,1 0 0,-1 0 0,1 0 0,-1 1 0,0-1 0,1 0 0,-1 0 0,1 0 0,-1 0 0,1 0 0,-1 0 0,1 0 0,-1 0 0,1 0 0,-1 0 0,1 0 0,-1 0 0,1 0 0,-1 0 0,0 0 0,1 0 0,-1-1 0,1 1 0,-1 0 0,1 0 0,-1-1 0,0 1 0,1 0 0,-1 0 0,0-1 0,1 1 0,-1 0 0,0-1 0,1 1 0,-1-1 0,0 1 0,1 0 0,-1-1 0,0 1 0,0-1 0,0 1 0,1-1 0,14-30 0,-13 26 0,27-65 0,46-94 0,-73 161 0,13-25 0,34-46 0,-44 67 0,1 0 0,0 0 0,0 1 0,1 0 0,0 0 0,0 1 0,0 0 0,1 0 0,-1 0 0,1 1 0,11-4 0,-18 8 0,1-1 0,0 1 0,-1-1 0,1 1 0,0 0 0,-1 0 0,1 0 0,0 0 0,-1 0 0,1 0 0,0 1 0,-1-1 0,1 0 0,-1 1 0,1-1 0,-1 1 0,1 0 0,-1 0 0,1-1 0,-1 1 0,1 0 0,-1 0 0,0 0 0,1 0 0,-1 1 0,0-1 0,0 0 0,0 0 0,0 1 0,0-1 0,0 1 0,0-1 0,-1 1 0,2 2 0,2 6 0,0 1 0,-1 0 0,0-1 0,2 13 0,-3-11 0,4 24 0,-2 1 0,-1 45 0,-2-41 0,9 57 0,6 44 0,-8-108 120,-7-33-185,-1 1 1,1-1-1,0 0 1,-1 0-1,1 1 1,0-1-1,0 0 0,0 0 1,0 0-1,0 0 1,0 0-1,0 0 1,0-1-1,0 1 0,0 0 1,0 0-1,0-1 1,1 1-1,-1-1 1,0 1-1,1-1 1,1 1-1,13-2-6761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3.985"/>
    </inkml:context>
    <inkml:brush xml:id="br0">
      <inkml:brushProperty name="width" value="0.1" units="cm"/>
      <inkml:brushProperty name="height" value="0.1" units="cm"/>
      <inkml:brushProperty name="color" value="#E71224"/>
    </inkml:brush>
  </inkml:definitions>
  <inkml:trace contextRef="#ctx0" brushRef="#br0">134 139 24575,'-1'15'0,"-1"-1"0,0 1 0,-6 21 0,4-23 0,1 0 0,1 1 0,0-1 0,0 17 0,2-27 0,0-1 0,0 0 0,1 0 0,-1 1 0,1-1 0,-1 0 0,1 0 0,0 0 0,0 0 0,0 0 0,0 0 0,0 0 0,0 0 0,1 0 0,-1 0 0,1-1 0,-1 1 0,1 0 0,0-1 0,2 2 0,0 0 0,1 0 0,0-1 0,-1 0 0,1 0 0,0-1 0,0 1 0,0-1 0,9 1 0,2 0 0,-1-2 0,0 0 0,1 0 0,-1-2 0,21-3 0,-27 2 0,0 0 0,1 0 0,-1-1 0,-1 0 0,1 0 0,-1-1 0,1 0 0,-1-1 0,-1 1 0,1-2 0,-1 1 0,0-1 0,0 0 0,-1 0 0,0-1 0,-1 0 0,1 0 0,-1 0 0,-1-1 0,0 0 0,0 0 0,-1 0 0,0 0 0,0 0 0,-1-1 0,0 1 0,-1-1 0,0 0 0,0 1 0,-1-1 0,-1 0 0,1 1 0,-2-1 0,-2-10 0,3 16 0,0 0 0,-1 0 0,1 0 0,-1 0 0,0 1 0,0-1 0,0 1 0,-1-1 0,1 1 0,-1 0 0,0 0 0,0 0 0,0 0 0,-4-2 0,1 1 0,0 0 0,-1 1 0,1 0 0,-1 0 0,0 0 0,0 1 0,-10-2 0,-9 0 0,-1 1 0,1 1 0,-38 3 0,45-1 0,7 0 0,1 1 0,-1 0 0,1 1 0,-1 0 0,1 0 0,0 2 0,0-1 0,-15 8 0,20-8 0,1 0 0,-1 1 0,0 0 0,1 0 0,0 0 0,0 1 0,0 0 0,1 0 0,0 0 0,0 0 0,0 1 0,0-1 0,1 1 0,0 0 0,-4 12 0,5-14-62,2 1 0,-1-1 0,0 1 0,1 0 0,0-1 0,0 1 0,0 0 0,1-1 0,-1 1 0,1-1 0,0 1 0,0-1-1,1 1 1,0-1 0,-1 0 0,1 0 0,1 1 0,-1-1 0,1-1 0,-1 1 0,6 6 0,9 7-6764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00.411"/>
    </inkml:context>
    <inkml:brush xml:id="br0">
      <inkml:brushProperty name="width" value="0.1" units="cm"/>
      <inkml:brushProperty name="height" value="0.1" units="cm"/>
      <inkml:brushProperty name="color" value="#E71224"/>
    </inkml:brush>
  </inkml:definitions>
  <inkml:trace contextRef="#ctx0" brushRef="#br0">223 0 24575,'1'8'0,"1"-1"0,-1 0 0,1 1 0,1-1 0,-1 0 0,5 7 0,1 6 0,28 69 0,-16-40 0,17 64 0,-36-112 0,0 1 0,-1 0 0,0 0 0,1-1 0,-1 1 0,0 0 0,0 0 0,0 0 0,0-1 0,0 1 0,0 0 0,-1 0 0,1-1 0,-1 1 0,1 0 0,-1 0 0,1-1 0,-1 1 0,0 0 0,0-1 0,0 1 0,0-1 0,0 1 0,0-1 0,0 0 0,-1 1 0,1-1 0,0 0 0,-1 0 0,1 0 0,-1 0 0,0 0 0,1 0 0,-1-1 0,1 1 0,-1 0 0,0-1 0,0 1 0,1-1 0,-4 1 0,-9 1 0,1-1 0,-1 0 0,0-1 0,-20-2 0,15 1 0,9 0 0,1 1 0,-1 0 0,1 1 0,-1 0 0,1 1 0,-1 0 0,1 0 0,0 1 0,0 0 0,0 1 0,-12 6 0,16-6 0,0-1 0,0 1 0,0 0 0,0 1 0,1-1 0,-1 1 0,1 0 0,0 0 0,1 0 0,-1 1 0,1-1 0,0 1 0,1 0 0,-1 0 0,1 0 0,0 0 0,1 0 0,-2 7 0,0 2 0,1-1 0,1 1 0,0-1 0,1 1 0,3 23 0,-3-34 0,1 1 0,0 0 0,1-1 0,-1 1 0,1 0 0,0-1 0,0 0 0,0 1 0,0-1 0,1 0 0,0 0 0,0 0 0,0-1 0,0 1 0,0-1 0,1 0 0,0 0 0,-1 0 0,1 0 0,7 3 0,-4-2 0,-1-1 0,1 0 0,0-1 0,-1 0 0,1 0 0,0 0 0,0-1 0,0 0 0,1-1 0,-1 1 0,0-1 0,0-1 0,0 1 0,0-1 0,0 0 0,9-3 0,-6 0 0,0-1 0,0 0 0,0 0 0,-1-1 0,0 0 0,0 0 0,-1-1 0,1 0 0,-1-1 0,7-9 0,123-154 0,-137 169 0,1 1 0,0-1 0,-1 0 0,1 0 0,0 1 0,0-1 0,0 1 0,0 0 0,0-1 0,0 1 0,0 0 0,0 0 0,1 0 0,-1 1 0,0-1 0,1 0 0,3 0 0,-4 2 0,0-1 0,-1 1 0,1 0 0,0-1 0,0 1 0,0 0 0,0 0 0,-1 0 0,1 1 0,0-1 0,-1 0 0,1 0 0,-1 1 0,1-1 0,-1 1 0,0 0 0,0-1 0,0 1 0,0 0 0,0-1 0,2 4 0,8 16 24,1-1 0,1-1 0,1 0 0,30 31 0,-37-43-123,0 0 0,1-1 0,0 0 0,0 0 0,1-1 0,0 0 0,-1 0 0,2-1 0,-1-1 0,0 1 0,1-1 0,0-1 0,-1 0 0,11 1 0,1-2-6727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01.201"/>
    </inkml:context>
    <inkml:brush xml:id="br0">
      <inkml:brushProperty name="width" value="0.1" units="cm"/>
      <inkml:brushProperty name="height" value="0.1" units="cm"/>
      <inkml:brushProperty name="color" value="#E71224"/>
    </inkml:brush>
  </inkml:definitions>
  <inkml:trace contextRef="#ctx0" brushRef="#br0">1 276 24575,'1'4'0,"0"-1"0,0 1 0,0-1 0,1 1 0,-1-1 0,1 0 0,0 0 0,0 1 0,4 3 0,7 13 0,18 62 0,-25-62 0,1 0 0,0-1 0,2 0 0,0 0 0,21 29 0,-29-46 0,1 0 0,0 0 0,0 0 0,0 0 0,0 0 0,0 0 0,0-1 0,4 3 0,-5-4 0,-1 1 0,1-1 0,0 0 0,0 0 0,0 1 0,-1-1 0,1 0 0,0 0 0,0 0 0,0 0 0,-1 0 0,1 0 0,0 0 0,0 0 0,0 0 0,0-1 0,-1 1 0,1 0 0,1-1 0,0-1 0,0 1 0,0-1 0,-1 0 0,1 0 0,-1 0 0,1 0 0,-1 0 0,0 0 0,0 0 0,0-1 0,0 1 0,0 0 0,0-1 0,-1 1 0,1-1 0,-1 1 0,1-5 0,3-31 0,-2-1 0,-2 1 0,-5-54 0,-9 14 0,7 50 0,-2-38 0,8 58 0,1 0 0,0 0 0,0 0 0,1 0 0,0 0 0,1 0 0,0 0 0,0 0 0,4-10 0,-3 14 0,0-1 0,0 1 0,0 0 0,1 0 0,-1 0 0,1 0 0,0 0 0,0 1 0,0 0 0,1 0 0,-1 0 0,1 0 0,-1 1 0,1 0 0,0 0 0,0 0 0,0 1 0,0-1 0,9 0 0,3-1 0,-1 1 0,1 1 0,0 0 0,31 4 0,-38-1-97,1 0-1,-1 1 1,0 0-1,0 1 1,0 0-1,11 6 0,-13-6-584,12 6-6144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02.140"/>
    </inkml:context>
    <inkml:brush xml:id="br0">
      <inkml:brushProperty name="width" value="0.1" units="cm"/>
      <inkml:brushProperty name="height" value="0.1" units="cm"/>
      <inkml:brushProperty name="color" value="#E71224"/>
    </inkml:brush>
  </inkml:definitions>
  <inkml:trace contextRef="#ctx0" brushRef="#br0">135 29 24575,'-16'17'0,"2"1"0,0 1 0,1 0 0,1 1 0,1 0 0,1 1 0,1 0 0,0 0 0,2 1 0,1 0 0,-6 32 0,12-51 0,-1-1 0,1 1 0,0 0 0,0 0 0,0 0 0,0 0 0,0 0 0,1-1 0,-1 1 0,1 0 0,0 0 0,0-1 0,0 1 0,0 0 0,0-1 0,1 1 0,-1-1 0,1 1 0,-1-1 0,1 0 0,0 0 0,0 0 0,0 0 0,3 2 0,-2-2 0,0 0 0,0-1 0,0 1 0,0-1 0,1 0 0,-1 0 0,0 0 0,1 0 0,-1-1 0,1 1 0,-1-1 0,1 0 0,-1 0 0,1 0 0,-1-1 0,1 1 0,-1-1 0,1 0 0,5-2 0,-2 0 0,1 0 0,-1-1 0,-1 0 0,1-1 0,0 1 0,-1-1 0,0 0 0,0-1 0,-1 0 0,9-10 0,5-9 0,21-39 0,-22 34 0,-5 6 0,-1-1 0,-1 0 0,-1 0 0,-1-1 0,9-44 0,-18 78 0,-1 18 0,1 1 0,7 45 0,-6-63 0,1 0 0,1 0 0,0 0 0,0 0 0,1-1 0,0 0 0,0 1 0,1-2 0,0 1 0,0 0 0,13 13 0,24 19 0,-30-31 0,-2 1 0,1 0 0,-1 0 0,-1 1 0,0 0 0,-1 0 0,0 1 0,0 1 0,-1-1 0,-1 1 0,6 15 0,-3 7 0,-2 0 0,-1 0 0,3 57 0,-10 111 0,-1-83 0,2-112 0,0-1 0,-1 0 0,1 0 0,-2 0 0,1 0 0,-1 0 0,0 0 0,0-1 0,-1 1 0,0-1 0,0 1 0,0-1 0,-1 0 0,0 0 0,0 0 0,-1-1 0,1 0 0,-8 6 0,6-6 0,0 0 0,-1-1 0,0 0 0,0 0 0,0-1 0,0 0 0,-1 0 0,1-1 0,-1 0 0,1 0 0,-1-1 0,0 0 0,0 0 0,0-1 0,0 0 0,-10-1 0,9 0 0,0 0 0,0-1 0,0-1 0,0 1 0,0-1 0,0 0 0,1-1 0,0 0 0,0-1 0,0 1 0,0-2 0,1 1 0,-1-1 0,2 0 0,-1 0 0,1-1 0,-1 0 0,2 0 0,-1-1 0,1 1 0,0-1 0,1 0 0,0 0 0,0-1 0,1 1 0,0-1 0,0 0 0,1 0 0,0 0 0,1 0 0,0 0 0,0-1 0,2-11 0,0 12 0,2 1 0,-1-1 0,1 1 0,0-1 0,1 1 0,0 0 0,0 0 0,1 0 0,6-7 0,3-4 0,1 0 0,23-20 0,-4 7-455,1 2 0,63-42 0,-76 58-6371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02.701"/>
    </inkml:context>
    <inkml:brush xml:id="br0">
      <inkml:brushProperty name="width" value="0.1" units="cm"/>
      <inkml:brushProperty name="height" value="0.1" units="cm"/>
      <inkml:brushProperty name="color" value="#E71224"/>
    </inkml:brush>
  </inkml:definitions>
  <inkml:trace contextRef="#ctx0" brushRef="#br0">29 0 24575,'-5'0'0,"-1"5"0,0 6 0,2 6 0,0 4 0,2 4 0,1 2 0,1 1 0,0 0 0,0 1 0,0-1 0,0 0 0,0 0 0,1 0 0,3-1 0,3 0 0,-2-4-8191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03.076"/>
    </inkml:context>
    <inkml:brush xml:id="br0">
      <inkml:brushProperty name="width" value="0.1" units="cm"/>
      <inkml:brushProperty name="height" value="0.1" units="cm"/>
      <inkml:brushProperty name="color" value="#E71224"/>
    </inkml:brush>
  </inkml:definitions>
  <inkml:trace contextRef="#ctx0" brushRef="#br0">1 137 24575,'0'-4'0,"0"-7"0,9-1 0,3-3 0,4 1 0,0-2 0,1 2 0,-1-2 0,0 3 0,3 2 0,2 4 0,-2 3-8191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05.950"/>
    </inkml:context>
    <inkml:brush xml:id="br0">
      <inkml:brushProperty name="width" value="0.1" units="cm"/>
      <inkml:brushProperty name="height" value="0.1" units="cm"/>
      <inkml:brushProperty name="color" value="#E71224"/>
    </inkml:brush>
  </inkml:definitions>
  <inkml:trace contextRef="#ctx0" brushRef="#br0">160 0 24575,'-2'31'0,"-2"0"0,-2 0 0,0 0 0,-2-1 0,-2 0 0,-14 33 0,-22 74 0,29-70 0,-19 82 0,110-303 0,-42 102 0,71-126 0,-92 157 0,2 0 0,0 1 0,1 0 0,1 1 0,34-34 0,-48 52 0,0 0 0,0 0 0,0 0 0,0 0 0,0 0 0,1 1 0,-1-1 0,0 0 0,1 1 0,-1-1 0,0 0 0,1 1 0,-1-1 0,1 1 0,-1 0 0,0 0 0,1-1 0,-1 1 0,1 0 0,-1 0 0,1 0 0,-1 1 0,1-1 0,1 1 0,0 0 0,-1 0 0,0 0 0,1 1 0,-1-1 0,0 1 0,0 0 0,0 0 0,0 0 0,0 0 0,0 0 0,0 0 0,1 3 0,4 6 0,-1 1 0,-1-1 0,0 1 0,6 22 0,3 19 0,-3 1 0,4 66 0,-12-100-341,0 0 0,1-1-1,10 31 1,-4-27-6485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06.709"/>
    </inkml:context>
    <inkml:brush xml:id="br0">
      <inkml:brushProperty name="width" value="0.1" units="cm"/>
      <inkml:brushProperty name="height" value="0.1" units="cm"/>
      <inkml:brushProperty name="color" value="#E71224"/>
    </inkml:brush>
  </inkml:definitions>
  <inkml:trace contextRef="#ctx0" brushRef="#br0">30 0 24575,'1'5'0,"1"-1"0,0 0 0,0 0 0,0 0 0,1 0 0,-1-1 0,1 1 0,0 0 0,0-1 0,0 0 0,0 0 0,5 4 0,1 2 0,43 41 0,32 36 0,-75-75 0,-1 1 0,0 0 0,0 0 0,-1 0 0,-1 1 0,7 19 0,-5-13 0,-2 1 0,-1 0 0,0 0 0,-1 1 0,-1-1 0,-1 1 0,-2 29 0,1-49 0,-1 0 0,0-1 0,0 1 0,0 0 0,-1 0 0,1-1 0,0 1 0,0 0 0,0-1 0,0 1 0,-1 0 0,1-1 0,0 1 0,-1-1 0,1 1 0,0 0 0,-1-1 0,1 1 0,-1-1 0,1 1 0,-1-1 0,1 1 0,-1-1 0,1 1 0,-1-1 0,1 0 0,-1 1 0,0-1 0,-1 0 0,1 0 0,0 0 0,0 0 0,-1 0 0,1 0 0,0-1 0,0 1 0,0 0 0,0-1 0,-1 1 0,1-1 0,0 0 0,0 1 0,0-1 0,-1-1 0,-40-38 0,34 31 0,0 1 0,0 0 0,-1 0 0,0 2 0,0-1 0,-19-10 0,26 16 0,-1 0 0,1 0 0,0 0 0,0 0 0,-1 1 0,1-1 0,-1 0 0,1 1 0,-1 0 0,1-1 0,0 1 0,-1 0 0,1 1 0,-1-1 0,1 0 0,-1 1 0,1-1 0,-1 1 0,1 0 0,0 0 0,-1-1 0,1 2 0,0-1 0,0 0 0,0 0 0,0 1 0,0-1 0,0 1 0,0 0 0,0-1 0,1 1 0,-3 3 0,-8 14 0,2 1 0,0 0 0,1 0 0,1 1 0,1 0 0,-5 27 0,10-38 0,-1 0 0,2 0 0,-1 0 0,1 1 0,1-1 0,0 0 0,2 18 0,-1-25 0,-1 0 0,1-1 0,0 1 0,-1-1 0,2 1 0,-1-1 0,0 0 0,0 1 0,1-1 0,-1 0 0,1 0 0,-1 0 0,1 0 0,0 0 0,0 0 0,0 0 0,0-1 0,0 1 0,1-1 0,-1 0 0,0 1 0,1-1 0,-1 0 0,1 0 0,-1 0 0,1-1 0,-1 1 0,1-1 0,0 1 0,-1-1 0,1 0 0,-1 0 0,1 0 0,3-1 0,0 1 0,0-1 0,0 0 0,0 0 0,0-1 0,0 1 0,0-2 0,0 1 0,0 0 0,-1-1 0,9-6 0,2-2 0,-1-1 0,15-15 0,9-8 0,-38 34 0,0 0 0,0 0 0,1 0 0,-1 0 0,0 0 0,1 0 0,-1 0 0,0 1 0,1-1 0,-1 0 0,1 1 0,-1-1 0,1 1 0,-1 0 0,1 0 0,0-1 0,-1 1 0,1 0 0,-1 0 0,4 1 0,-4-1 0,0 1 0,0 0 0,1 0 0,-1-1 0,0 1 0,0 0 0,0 0 0,0 0 0,0 0 0,0 0 0,0 1 0,-1-1 0,1 0 0,0 0 0,-1 0 0,1 1 0,-1-1 0,1 2 0,2 9 0,0-1 0,-2 1 0,1-1 0,-1 17 0,-1-22 0,1 24-33,-2-15-411,2 0 0,3 21 0,1-15-6382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07.500"/>
    </inkml:context>
    <inkml:brush xml:id="br0">
      <inkml:brushProperty name="width" value="0.1" units="cm"/>
      <inkml:brushProperty name="height" value="0.1" units="cm"/>
      <inkml:brushProperty name="color" value="#E71224"/>
    </inkml:brush>
  </inkml:definitions>
  <inkml:trace contextRef="#ctx0" brushRef="#br0">114 1 24575,'0'13'0,"0"0"0,0 0 0,-1 0 0,-1 0 0,0 0 0,-1 0 0,0 0 0,-8 17 0,2-5 0,2 0 0,0 1 0,2 0 0,1 1 0,1-1 0,1 50 0,-6 45 0,-7 45 0,-3 16 0,11-129 0,3 0 0,2 1 0,6 73 0,-4-124-124,0 0 0,1 0 0,-1 0 0,1 0 0,0 0 0,-1 0-1,1-1 1,1 1 0,-1 0 0,2 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0.059"/>
    </inkml:context>
    <inkml:brush xml:id="br0">
      <inkml:brushProperty name="width" value="0.1" units="cm"/>
      <inkml:brushProperty name="height" value="0.1" units="cm"/>
      <inkml:brushProperty name="color" value="#E71224"/>
    </inkml:brush>
  </inkml:definitions>
  <inkml:trace contextRef="#ctx0" brushRef="#br0">145 220 24575,'-1'1'0,"1"0"0,0 0 0,-1 0 0,1 0 0,-1 0 0,1 0 0,-1 0 0,1 0 0,-1 0 0,1 0 0,-1-1 0,0 1 0,0 0 0,1 0 0,-1-1 0,0 1 0,0 0 0,0-1 0,0 1 0,0-1 0,0 1 0,0-1 0,0 0 0,0 1 0,-1-1 0,-36 10 0,17-6 0,17-1 0,-1 0 0,1-1 0,0 1 0,-1 1 0,2-1 0,-1 1 0,0-1 0,1 1 0,-1 0 0,1 0 0,0 1 0,1-1 0,-1 0 0,1 1 0,0 0 0,0 0 0,0-1 0,1 1 0,-1 0 0,1 1 0,0-1 0,1 0 0,-1 8 0,1-4 0,-1-1 0,1 1 0,1 0 0,0-1 0,0 1 0,0 0 0,1-1 0,1 0 0,-1 1 0,1-1 0,1 0 0,-1 0 0,8 11 0,-2-9 0,1 1 0,0-1 0,1-1 0,0 0 0,0 0 0,1-1 0,0-1 0,0 0 0,1-1 0,0 0 0,0-1 0,0 0 0,1-1 0,0 0 0,0-1 0,0-1 0,0 0 0,0-1 0,0-1 0,0 0 0,26-4 0,-23 0 0,-1 0 0,0-2 0,0 0 0,0 0 0,-1-2 0,0 0 0,0-1 0,-1 0 0,0-1 0,-1-1 0,24-23 0,-25 20 0,0 0 0,0-1 0,-2-1 0,0 1 0,-1-2 0,8-18 0,-14 28 0,0 1 0,-1-1 0,0 0 0,-1 0 0,1 0 0,-1 0 0,-1 0 0,1 0 0,-1-1 0,-1 1 0,1 0 0,-1 0 0,0 0 0,-1 0 0,0 0 0,0 0 0,0 1 0,-6-12 0,1 6 0,-1 1 0,0 0 0,-1 0 0,0 0 0,-1 1 0,0 1 0,-20-15 0,-8-2 0,-42-20 0,51 29 0,20 12 0,0 1 0,0 0 0,-1 0 0,0 0 0,0 1 0,0 1 0,0 0 0,0 0 0,-14 0 0,20 2 0,1 0 0,-1 0 0,0 1 0,1-1 0,-1 1 0,1-1 0,-1 1 0,1 0 0,-1 1 0,1-1 0,-1 0 0,1 1 0,0 0 0,0 0 0,0 0 0,0 0 0,0 0 0,0 1 0,1-1 0,-1 1 0,1 0 0,0 0 0,0 0 0,0 0 0,0 0 0,0 0 0,0 1 0,-1 6 0,1-5-54,1-1-1,0 1 0,0 0 1,0 0-1,0 0 1,1 0-1,0 0 0,0 0 1,1 0-1,-1 0 1,1 0-1,0 0 0,0 0 1,1 0-1,-1 0 0,1 0 1,0-1-1,0 1 1,1-1-1,0 0 0,-1 0 1,1 1-1,1-2 1,4 7-1,16 11-6771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0.647"/>
    </inkml:context>
    <inkml:brush xml:id="br0">
      <inkml:brushProperty name="width" value="0.1" units="cm"/>
      <inkml:brushProperty name="height" value="0.1" units="cm"/>
      <inkml:brushProperty name="color" value="#E71224"/>
    </inkml:brush>
  </inkml:definitions>
  <inkml:trace contextRef="#ctx0" brushRef="#br0">0 8 24575,'0'247'0,"2"-233"0,0 0 0,1 0 0,1 0 0,0 0 0,1 0 0,0 0 0,1-1 0,11 18 0,7 17 0,-21-39 0,1 0 0,0 0 0,0-1 0,1 1 0,1-1 0,-1-1 0,1 1 0,0-1 0,10 9 0,-16-15 0,1-1 0,-1 1 0,1-1 0,-1 1 0,1-1 0,0 0 0,-1 1 0,1-1 0,0 0 0,-1 1 0,1-1 0,0 0 0,-1 0 0,1 1 0,0-1 0,-1 0 0,1 0 0,0 0 0,0 0 0,-1 0 0,1 0 0,1 0 0,-2-13 0,-15-20 0,6 15 0,1 0 0,1 0 0,0-1 0,2 1 0,0-2 0,1 1 0,1 0 0,0-1 0,2 1 0,1-36 0,1 39 0,-1 1 0,2 0 0,0-1 0,1 1 0,0 0 0,1 0 0,9-21 0,-10 30 0,0-1 0,1 1 0,0-1 0,0 1 0,1 1 0,0-1 0,0 1 0,0-1 0,1 1 0,-1 1 0,1-1 0,0 1 0,0 0 0,1 0 0,-1 1 0,1 0 0,11-4 0,6 2 0,1 1 0,-1 0 0,1 2 0,-1 1 0,1 1 0,33 4 0,18 0 0,-50-4-1365,-2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4.569"/>
    </inkml:context>
    <inkml:brush xml:id="br0">
      <inkml:brushProperty name="width" value="0.1" units="cm"/>
      <inkml:brushProperty name="height" value="0.1" units="cm"/>
      <inkml:brushProperty name="color" value="#E71224"/>
    </inkml:brush>
  </inkml:definitions>
  <inkml:trace contextRef="#ctx0" brushRef="#br0">296 0 24575,'-21'0'0,"-1"1"0,0 1 0,1 0 0,0 2 0,-40 12 0,53-14 0,0 1 0,1 1 0,-1 0 0,0 0 0,1 0 0,0 1 0,0 0 0,0 1 0,1-1 0,0 1 0,0 1 0,0-1 0,1 1 0,0 0 0,0 0 0,1 0 0,-7 14 0,10-18 0,0 0 0,0 0 0,0 1 0,0-1 0,1 0 0,-1 0 0,1 1 0,0-1 0,0 0 0,0 1 0,0-1 0,1 0 0,-1 1 0,1-1 0,0 0 0,0 0 0,2 6 0,0-4 0,0 0 0,0 0 0,1-1 0,-1 1 0,1-1 0,0 0 0,0 0 0,1 0 0,7 5 0,1-1 0,0-1 0,0 0 0,1-1 0,0 0 0,0-1 0,0 0 0,19 2 0,-7-4 0,0-1 0,1-1 0,30-4 0,-35 2 0,-1 0 0,1 1 0,-1 1 0,1 0 0,31 8 0,-42-6 0,4 1 0,0 1 0,0 0 0,0 0 0,22 13 0,-32-15 0,-1 1 0,1-1 0,-1 1 0,0 0 0,0 0 0,0 1 0,0-1 0,-1 1 0,1 0 0,-1 0 0,-1 0 0,1 0 0,-1 0 0,0 1 0,0-1 0,1 7 0,-1-7 0,-1 1 0,0-1 0,-1 1 0,1-1 0,-1 1 0,0-1 0,0 0 0,-1 1 0,0-1 0,0 1 0,0-1 0,0 0 0,-1 1 0,0-1 0,-3 7 0,-3 0 0,1 0 0,-2-1 0,0 1 0,-18 17 0,17-20 17,1 0 0,-2-1 1,1 0-1,-1-1 0,0 0 0,-15 7 0,19-11-131,0 0 0,0-1-1,0 1 1,0-1 0,0-1 0,0 1-1,-1-1 1,1-1 0,0 1 0,-1-1-1,1 0 1,-11-2 0,0-4-6712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1.899"/>
    </inkml:context>
    <inkml:brush xml:id="br0">
      <inkml:brushProperty name="width" value="0.1" units="cm"/>
      <inkml:brushProperty name="height" value="0.1" units="cm"/>
      <inkml:brushProperty name="color" value="#E71224"/>
    </inkml:brush>
  </inkml:definitions>
  <inkml:trace contextRef="#ctx0" brushRef="#br0">1 1 24575,'0'56'0,"2"-1"0,18 109 0,14 26 0,-34-186 0,9 44 0,-9-45 0,1-1 0,-1 0 0,1 1 0,0-1 0,0 0 0,0 0 0,0 0 0,0 1 0,1-1 0,-1 0 0,1-1 0,-1 1 0,1 0 0,0 0 0,-1-1 0,4 3 0,-4-4 0,0 0 0,0 1 0,0-1 0,0 0 0,0 0 0,0 0 0,0 0 0,0 0 0,0 0 0,0-1 0,0 1 0,0 0 0,0 0 0,0-1 0,0 1 0,-1-1 0,1 1 0,0-1 0,0 1 0,0-1 0,0 1 0,-1-1 0,1 0 0,0 1 0,0-1 0,-1 0 0,1 0 0,-1 1 0,1-1 0,-1 0 0,1-1 0,17-33 0,-16 29 0,12-26 0,14-33 0,43-73 0,-60 120 0,1 0 0,1 0 0,0 1 0,1 1 0,1 0 0,1 1 0,0 1 0,25-17 0,-40 30 0,0 0 0,0 0 0,1 0 0,-1 0 0,1 1 0,-1-1 0,0 0 0,1 1 0,-1-1 0,1 1 0,0 0 0,-1-1 0,1 1 0,-1 0 0,1 0 0,0 0 0,-1 0 0,1 0 0,-1 0 0,1 0 0,-1 1 0,4 0 0,-3 0 0,-1 1 0,1-1 0,0 0 0,-1 1 0,0-1 0,1 1 0,-1 0 0,0-1 0,0 1 0,1 0 0,-2 0 0,1 0 0,0 0 0,0 0 0,0 2 0,3 10 0,-2 0 0,0 0 0,0 0 0,-1 15 0,-1-24 0,-3 220 0,2-225 0,1 1 0,0 0 0,0-1 0,0 1 0,0 0 0,0-1 0,0 1 0,0-1 0,0 1 0,0 0 0,1-1 0,-1 1 0,0 0 0,0-1 0,0 1 0,1-1 0,-1 1 0,0 0 0,1-1 0,-1 1 0,1-1 0,-1 1 0,0-1 0,1 1 0,-1-1 0,1 0 0,0 2 0,0-2 0,0 0 0,0 0 0,0 0 0,0-1 0,0 1 0,0 0 0,0 0 0,0 0 0,0-1 0,0 1 0,0 0 0,0-1 0,-1 1 0,1-1 0,0 1 0,1-2 0,30-28 0,4-14 0,18-22 0,108-104 0,-160 168 0,0 0 0,0 0 0,0 0 0,1 1 0,-1-1 0,0 1 0,1-1 0,-1 1 0,1 0 0,0 0 0,-1 0 0,1 0 0,0 1 0,0-1 0,-1 1 0,4-1 0,-4 2 0,0-1 0,0 1 0,0-1 0,0 1 0,0 0 0,0 0 0,0 0 0,-1 0 0,1 0 0,0 0 0,-1 1 0,1-1 0,0 0 0,-1 1 0,0-1 0,1 1 0,-1 0 0,0 0 0,0-1 0,0 1 0,0 0 0,1 2 0,36 88 39,-31-71-273,1 0 0,1 0 0,0-1 0,2-1 0,14 21 0,-6-17-6592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2.500"/>
    </inkml:context>
    <inkml:brush xml:id="br0">
      <inkml:brushProperty name="width" value="0.1" units="cm"/>
      <inkml:brushProperty name="height" value="0.1" units="cm"/>
      <inkml:brushProperty name="color" value="#E71224"/>
    </inkml:brush>
  </inkml:definitions>
  <inkml:trace contextRef="#ctx0" brushRef="#br0">351 0 24575,'4'0'0,"0"0"0,0 1 0,0 0 0,0-1 0,0 1 0,0 0 0,-1 1 0,1-1 0,0 1 0,0 0 0,-1 0 0,1 0 0,-1 0 0,6 5 0,-4-2 0,0 0 0,0 1 0,0 0 0,-1 0 0,0 0 0,0 0 0,5 11 0,-2 0 0,-1 0 0,-1 0 0,0 1 0,-1 0 0,3 33 0,-6-41 0,0 0 0,-1 1 0,-1-1 0,1 0 0,-2 1 0,1-1 0,-1 0 0,-1 0 0,-5 14 0,5-19 0,1 0 0,-1 0 0,0 0 0,-1-1 0,1 1 0,-1-1 0,0 0 0,0 0 0,0 0 0,-1-1 0,0 1 0,1-1 0,-1 0 0,0-1 0,0 1 0,0-1 0,-1 0 0,-9 3 0,-3-2 0,-1 0 0,1-1 0,-1-1 0,0 0 0,1-2 0,-25-3 0,21 2 0,-1 1 0,0 0 0,-35 5 0,52-3 0,0 1 0,0 0 0,1 0 0,0 0 0,-1 1 0,1 0 0,0 0 0,0 0 0,0 1 0,1-1 0,-1 1 0,1 0 0,0 1 0,0-1 0,0 1 0,1-1 0,0 1 0,-5 9 0,7-12 0,-1 1 0,1 0 0,0 0 0,0 0 0,0-1 0,0 1 0,0 0 0,1 0 0,-1 1 0,1-1 0,0 0 0,0 0 0,0 0 0,0 0 0,1 0 0,-1 0 0,1 0 0,0 0 0,0 0 0,0 0 0,0 0 0,0-1 0,1 1 0,-1 0 0,1-1 0,0 1 0,0-1 0,-1 1 0,2-1 0,-1 0 0,0 0 0,0 0 0,1 0 0,-1 0 0,1-1 0,3 3 0,2 0 0,0-1 0,0 0 0,0 0 0,0-1 0,0 1 0,0-2 0,1 1 0,-1-1 0,1-1 0,-1 0 0,1 0 0,-1 0 0,1-1 0,-1 0 0,1-1 0,-1 0 0,0 0 0,0-1 0,0 0 0,0 0 0,0-1 0,-1 0 0,0-1 0,0 1 0,10-9 0,29-27 0,56-53 0,-101 91 0,1 1 0,-1-1 0,1 1 0,-1-1 0,1 1 0,0 0 0,0-1 0,0 1 0,0 0 0,0 0 0,0 1 0,0-1 0,3-1 0,-4 2 0,0 1 0,0-1 0,0 0 0,0 0 0,0 1 0,0-1 0,0 0 0,0 1 0,0-1 0,0 1 0,0-1 0,-1 1 0,1 0 0,0-1 0,0 1 0,-1 0 0,1-1 0,0 1 0,-1 0 0,1 0 0,-1 0 0,1 0 0,-1-1 0,1 1 0,-1 0 0,0 0 0,1 0 0,-1 0 0,0 0 0,0 0 0,0 0 0,1 2 0,4 28-84,-4-24-15,0 0 1,0 1-1,0-1 1,1 0-1,0-1 1,1 1-1,-1 0 1,1-1-1,0 1 1,1-1-1,0 0 0,5 7 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3.199"/>
    </inkml:context>
    <inkml:brush xml:id="br0">
      <inkml:brushProperty name="width" value="0.1" units="cm"/>
      <inkml:brushProperty name="height" value="0.1" units="cm"/>
      <inkml:brushProperty name="color" value="#E71224"/>
    </inkml:brush>
  </inkml:definitions>
  <inkml:trace contextRef="#ctx0" brushRef="#br0">0 59 24575,'9'27'0,"-1"-6"0,-3 13 0,-1 1 0,-1 0 0,-5 61 0,3 39 0,3-108 0,-4-26 0,0 0 0,0 1 0,0-1 0,1 0 0,-1 0 0,0 0 0,0 0 0,1 0 0,-1 0 0,1 0 0,-1 0 0,1-1 0,-1 1 0,1 0 0,-1 0 0,1 0 0,0 0 0,-1-1 0,1 1 0,0 0 0,0 0 0,1 0 0,-2-2 0,1 1 0,0 0 0,-1-1 0,1 0 0,-1 1 0,1-1 0,-1 1 0,1-1 0,-1 1 0,0-1 0,1 0 0,-1 1 0,0-1 0,1 0 0,-1 0 0,0 1 0,0-1 0,0 0 0,1 1 0,-1-1 0,0 0 0,0-1 0,2-22 0,-2 21 0,-1-121 0,-1 89 0,1 0 0,2 1 0,7-48 0,-6 77 0,-1 0 0,1-1 0,0 1 0,0 0 0,0 1 0,0-1 0,1 0 0,0 1 0,0-1 0,0 1 0,1 0 0,6-6 0,-3 4 0,1 0 0,-1 1 0,1-1 0,1 1 0,-1 1 0,15-6 0,-4 4 0,0 0 0,1 1 0,0 1 0,0 1 0,0 1 0,23 0 0,38 3-1365,-58-1-5461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4.028"/>
    </inkml:context>
    <inkml:brush xml:id="br0">
      <inkml:brushProperty name="width" value="0.1" units="cm"/>
      <inkml:brushProperty name="height" value="0.1" units="cm"/>
      <inkml:brushProperty name="color" value="#E71224"/>
    </inkml:brush>
  </inkml:definitions>
  <inkml:trace contextRef="#ctx0" brushRef="#br0">167 1 24575,'-50'86'0,"-6"14"0,56-99 0,-45 108 0,41-97 0,1 0 0,0 0 0,1 1 0,0 0 0,1-1 0,1 1 0,0 14 0,0-25 0,0 0 0,0 0 0,0-1 0,1 1 0,-1 0 0,0-1 0,1 1 0,-1 0 0,1-1 0,0 1 0,-1-1 0,1 1 0,0-1 0,0 1 0,0-1 0,0 0 0,0 1 0,0-1 0,0 0 0,1 0 0,-1 0 0,0 1 0,1-1 0,-1-1 0,1 1 0,-1 0 0,1 0 0,-1-1 0,1 1 0,0 0 0,-1-1 0,1 0 0,0 1 0,-1-1 0,1 0 0,0 0 0,-1 0 0,1 0 0,0 0 0,0 0 0,-1-1 0,1 1 0,0-1 0,-1 1 0,1-1 0,1 0 0,6-2 0,-1 0 0,1-1 0,-1 0 0,0-1 0,-1 1 0,1-1 0,10-10 0,10-14 0,-2-1 0,-1-1 0,39-65 0,-61 92 0,4-12 0,-6 13 0,0 1 0,0-1 0,0 1 0,0-1 0,1 1 0,-1-1 0,1 1 0,0 0 0,2-3 0,5 44 0,-2-16 0,0 0 0,2-1 0,1 0 0,0 0 0,2-1 0,0-1 0,1 0 0,26 30 0,-28-34 0,-1 0 0,0 1 0,-1 0 0,-1 0 0,0 1 0,-2 0 0,0 0 0,-1 1 0,-1-1 0,3 25 0,-1 25 0,-3 102 0,-3-139 0,0-19 0,-1 1 0,0-1 0,-1 1 0,0-1 0,-1 0 0,-9 24 0,9-30 0,0 1 0,0 0 0,-1-1 0,0 0 0,-1 0 0,1 0 0,-1-1 0,0 1 0,0-1 0,-1 0 0,0 0 0,0-1 0,-7 4 0,4-2 0,-25 14 0,-53 22 0,74-37 0,1-1 0,-1 0 0,1-1 0,-1 0 0,0-1 0,0-1 0,0 0 0,-19-1 0,28-1 0,0 1 0,0-1 0,0 0 0,0 0 0,0 0 0,0-1 0,0 0 0,1 1 0,-1-1 0,0 0 0,1-1 0,-1 1 0,-5-6 0,4 3 0,0-1 0,-1-1 0,2 1 0,-1-1 0,1 1 0,-6-14 0,2 1 0,1-1 0,1 1 0,1-1 0,-5-37 0,8 41 0,0 0 0,2 0 0,1-29 0,0 39 0,0 1 0,0-1 0,1 0 0,-1 1 0,1-1 0,1 1 0,-1 0 0,1 0 0,0 0 0,0 0 0,0 0 0,1 0 0,6-6 0,12-7-27,0 0 0,2 1 1,0 2-1,0 0 0,2 1 0,34-12 0,-2-1-1150,-32 14-5649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4.358"/>
    </inkml:context>
    <inkml:brush xml:id="br0">
      <inkml:brushProperty name="width" value="0.1" units="cm"/>
      <inkml:brushProperty name="height" value="0.1" units="cm"/>
      <inkml:brushProperty name="color" value="#E71224"/>
    </inkml:brush>
  </inkml:definitions>
  <inkml:trace contextRef="#ctx0" brushRef="#br0">0 1 24575,'5'0'0,"1"4"0,0 7 0,-2 6 0,4 5 0,1 3 0,-2 2 0,-2 0 0,-2 2 0,-1 0 0,-1-1 0,-1-5-8191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4.708"/>
    </inkml:context>
    <inkml:brush xml:id="br0">
      <inkml:brushProperty name="width" value="0.1" units="cm"/>
      <inkml:brushProperty name="height" value="0.1" units="cm"/>
      <inkml:brushProperty name="color" value="#E71224"/>
    </inkml:brush>
  </inkml:definitions>
  <inkml:trace contextRef="#ctx0" brushRef="#br0">0 1 24575,'5'0'0,"5"0"0,7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5.090"/>
    </inkml:context>
    <inkml:brush xml:id="br0">
      <inkml:brushProperty name="width" value="0.1" units="cm"/>
      <inkml:brushProperty name="height" value="0.1" units="cm"/>
      <inkml:brushProperty name="color" value="#E71224"/>
    </inkml:brush>
  </inkml:definitions>
  <inkml:trace contextRef="#ctx0" brushRef="#br0">59 148 24575,'-1'13'0,"0"0"0,-2 0 0,1 0 0,-2-1 0,0 1 0,-6 13 0,4-9 0,0 1 0,-6 27 0,7-5 0,2 0 0,1 0 0,7 69 0,-5-108 0,0 0 0,0 0 0,0 0 0,0 0 0,0 0 0,0 0 0,0 1 0,1-1 0,-1 0 0,0 0 0,1 0 0,-1 0 0,1 0 0,-1 0 0,1 0 0,-1 0 0,1-1 0,0 1 0,-1 0 0,1 0 0,0 0 0,0-1 0,0 1 0,-1 0 0,1-1 0,0 1 0,0 0 0,0-1 0,1 1 0,0-1 0,0 0 0,0-1 0,0 1 0,0 0 0,0-1 0,0 1 0,0-1 0,0 0 0,0 1 0,-1-1 0,1 0 0,0 0 0,-1 0 0,4-3 0,5-4 0,0-1 0,-1-1 0,16-18 0,18-37 0,68-134 0,8-15 0,-116 209 0,22-26 0,-25 30 0,1 1 0,-1-1 0,1 1 0,-1-1 0,1 1 0,-1 0 0,1-1 0,-1 1 0,1 0 0,-1 0 0,1-1 0,0 1 0,-1 0 0,1 0 0,0 0 0,-1 0 0,1 0 0,0 0 0,-1 0 0,1 0 0,0 0 0,-1 0 0,1 0 0,-1 0 0,1 0 0,0 1 0,-1-1 0,1 0 0,0 0 0,-1 1 0,1-1 0,-1 0 0,1 1 0,-1-1 0,1 1 0,-1-1 0,1 1 0,-1-1 0,1 1 0,-1-1 0,0 1 0,1-1 0,-1 1 0,0-1 0,0 1 0,1 0 0,-1-1 0,0 1 0,0-1 0,0 1 0,1 0 0,-1 0 0,2 6 0,0-1 0,-1 1 0,1 0 0,-1-1 0,0 1 0,-1 0 0,0 0 0,0 0 0,0 0 0,-2 8 0,-3 10 0,-12 36 0,0-2 0,11-30 0,1 0 0,2 1 0,1 0 0,1 0 0,3 30 0,-2-57-97,0 0-1,1 0 1,-1-1-1,1 1 1,0 0-1,0 0 1,0-1-1,0 1 1,0-1-1,1 1 1,-1-1-1,1 0 0,2 3 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5.758"/>
    </inkml:context>
    <inkml:brush xml:id="br0">
      <inkml:brushProperty name="width" value="0.1" units="cm"/>
      <inkml:brushProperty name="height" value="0.1" units="cm"/>
      <inkml:brushProperty name="color" value="#E71224"/>
    </inkml:brush>
  </inkml:definitions>
  <inkml:trace contextRef="#ctx0" brushRef="#br0">274 1 24575,'1'0'0,"0"0"0,-1 1 0,1-1 0,0 1 0,0-1 0,0 1 0,0-1 0,-1 1 0,1-1 0,0 1 0,-1 0 0,1-1 0,0 1 0,-1 0 0,1 0 0,-1 0 0,1-1 0,-1 1 0,1 0 0,-1 0 0,0 0 0,1 0 0,-1 0 0,0 0 0,0 1 0,6 29 0,-5-27 0,3 37 0,-2 43 0,-2-54 0,1 0 0,1-1 0,1 1 0,8 29 0,-6-45 0,-3-10 0,-1 1 0,1-1 0,-1 1 0,0-1 0,-1 1 0,1 5 0,-1-10 0,0 1 0,0 0 0,0 0 0,0-1 0,0 1 0,-1 0 0,1-1 0,0 1 0,-1 0 0,1-1 0,0 1 0,-1-1 0,1 1 0,-1 0 0,1-1 0,-1 1 0,1-1 0,-1 1 0,0-1 0,1 0 0,-1 1 0,1-1 0,-1 1 0,0-1 0,1 0 0,-1 0 0,0 1 0,0-1 0,1 0 0,-1 0 0,0 0 0,1 0 0,-1 0 0,0 0 0,0 0 0,1 0 0,-1 0 0,0 0 0,0 0 0,1 0 0,-1-1 0,0 1 0,1 0 0,-2-1 0,-56-17 0,45 13 0,0 1 0,0 0 0,-23-3 0,31 7 0,1 0 0,-1 0 0,0 0 0,0 0 0,1 1 0,-1 0 0,0 0 0,1 0 0,-1 0 0,1 1 0,-1 0 0,1 0 0,0 0 0,-7 5 0,2 1 0,0 0 0,1 1 0,0-1 0,0 2 0,1-1 0,1 1 0,-1 0 0,2 1 0,-1 0 0,1 0 0,1 0 0,0 0 0,1 0 0,0 1 0,1 0 0,-2 23 0,4-32 0,0 1 0,0-1 0,0 1 0,1-1 0,0 1 0,0-1 0,0 0 0,0 1 0,0-1 0,1 0 0,-1 0 0,1 0 0,0 0 0,0 0 0,0 0 0,0-1 0,1 1 0,-1-1 0,1 1 0,-1-1 0,1 0 0,0 0 0,0 0 0,0 0 0,0-1 0,0 1 0,0-1 0,1 0 0,-1 0 0,0 0 0,1 0 0,-1 0 0,6-1 0,2 2 0,1-1 0,-1-1 0,0 0 0,1 0 0,-1-1 0,0-1 0,0 0 0,0-1 0,14-4 0,22-16 0,-40 18 0,0 1 0,1 0 0,0 0 0,0 0 0,0 1 0,0 1 0,0-1 0,0 1 0,1 1 0,13-2 0,-5 9-1365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6.382"/>
    </inkml:context>
    <inkml:brush xml:id="br0">
      <inkml:brushProperty name="width" value="0.1" units="cm"/>
      <inkml:brushProperty name="height" value="0.1" units="cm"/>
      <inkml:brushProperty name="color" value="#E71224"/>
    </inkml:brush>
  </inkml:definitions>
  <inkml:trace contextRef="#ctx0" brushRef="#br0">197 1 24575,'0'0'0,"0"0"0,0 0 0,1 0 0,-1 0 0,0 0 0,1 0 0,-1 0 0,0 0 0,1 0 0,-1 1 0,0-1 0,0 0 0,1 0 0,-1 0 0,0 0 0,1 1 0,-1-1 0,0 0 0,0 0 0,0 1 0,1-1 0,-1 0 0,0 0 0,0 1 0,0-1 0,0 0 0,0 0 0,1 1 0,-1-1 0,0 0 0,0 1 0,0-1 0,0 1 0,-1 16 0,-12 23 0,10-32 0,-37 111 0,-79 264 0,108-323 0,3-1 0,3 1 0,2 0 0,6 70 0,-1-30 0,-2-93 0,0-1 0,1 1 0,-1 0 0,2 0 0,-1-1 0,1 1 0,0-1 0,0 1 0,6 9 0,-7-14 0,0 0 0,0-1 0,0 1 0,0-1 0,1 0 0,-1 1 0,0-1 0,1 0 0,-1 0 0,1 0 0,-1 0 0,1 0 0,0 0 0,-1 0 0,1-1 0,0 1 0,-1 0 0,1-1 0,0 0 0,0 1 0,0-1 0,0 0 0,-1 0 0,1 0 0,0 0 0,0 0 0,0 0 0,-1-1 0,1 1 0,0 0 0,0-1 0,0 0 0,-1 1 0,1-1 0,0 0 0,-1 0 0,1 0 0,-1 0 0,3-2 0,-3 2 0,23-11 0,-23 12 0,-1 0 0,1 0 0,-1 0 0,1 0 0,-1 0 0,0 0 0,1 0 0,-1 0 0,1 0 0,-1 0 0,1 0 0,-1 0 0,1 0 0,-1 1 0,0-1 0,1 0 0,-1 0 0,1 0 0,-1 1 0,0-1 0,1 0 0,-1 1 0,0-1 0,1 0 0,-1 1 0,0-1 0,0 0 0,1 1 0,-1-1 0,0 1 0,0-1 0,0 0 0,1 1 0,-1-1 0,0 1 0,0-1 0,0 1 0,0-1 0,0 0 0,0 1 0,0-1 0,0 1 0,0-1 0,0 1 0,0-1 0,0 1 0,0-1 0,0 0 0,-1 1 0,1-1 0,0 1 0,0-1 0,0 1 0,-1-1 0,-3 17 6,0 0 0,-2 0 0,-10 24 0,7-22 5,-10 40 1,17-53-140,1 0-1,0 1 1,0 0-1,1-1 1,0 1 0,0-1-1,0 1 1,1-1 0,0 1-1,3 8 1,1 2-6698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6.724"/>
    </inkml:context>
    <inkml:brush xml:id="br0">
      <inkml:brushProperty name="width" value="0.1" units="cm"/>
      <inkml:brushProperty name="height" value="0.1" units="cm"/>
      <inkml:brushProperty name="color" value="#E71224"/>
    </inkml:brush>
  </inkml:definitions>
  <inkml:trace contextRef="#ctx0" brushRef="#br0">1 22 24575,'0'-4'0,"5"-2"0,6 0 0,6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5.064"/>
    </inkml:context>
    <inkml:brush xml:id="br0">
      <inkml:brushProperty name="width" value="0.1" units="cm"/>
      <inkml:brushProperty name="height" value="0.1" units="cm"/>
      <inkml:brushProperty name="color" value="#E71224"/>
    </inkml:brush>
  </inkml:definitions>
  <inkml:trace contextRef="#ctx0" brushRef="#br0">0 110 24575,'1'2'0,"-1"-1"0,1 0 0,-1 0 0,1 0 0,-1 0 0,1 1 0,0-1 0,0 0 0,0 0 0,-1 0 0,1-1 0,0 1 0,0 0 0,0 0 0,0 0 0,0-1 0,1 1 0,-1 0 0,0-1 0,0 1 0,0-1 0,1 0 0,-1 1 0,0-1 0,0 0 0,1 0 0,1 1 0,42 4 0,-40-5 0,17 0 0,0 0 0,0-2 0,0 0 0,0-1 0,32-10 0,105-42 0,-96 31 0,-45 18-455,0-2 0,29-15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7.354"/>
    </inkml:context>
    <inkml:brush xml:id="br0">
      <inkml:brushProperty name="width" value="0.1" units="cm"/>
      <inkml:brushProperty name="height" value="0.1" units="cm"/>
      <inkml:brushProperty name="color" value="#E71224"/>
    </inkml:brush>
  </inkml:definitions>
  <inkml:trace contextRef="#ctx0" brushRef="#br0">165 0 24575,'-2'1'0,"0"-1"0,0 1 0,0-1 0,0 1 0,0 0 0,0 0 0,0 0 0,0 0 0,1 1 0,-1-1 0,0 0 0,1 1 0,-1-1 0,1 1 0,-1-1 0,1 1 0,0 0 0,0 0 0,-2 2 0,-19 40 0,20-41 0,-6 15 0,-1 1 0,2 0 0,1 0 0,0 0 0,1 1 0,-4 39 0,9-56 0,0 1 0,1-1 0,-1 0 0,0 0 0,1 0 0,0 0 0,-1 0 0,1 0 0,1 0 0,-1 0 0,0 0 0,1-1 0,-1 1 0,1 0 0,0-1 0,0 1 0,0-1 0,0 0 0,0 0 0,0 1 0,1-1 0,-1-1 0,1 1 0,0 0 0,-1-1 0,1 1 0,0-1 0,0 0 0,5 2 0,8 1 0,1-1 0,-1-1 0,1 0 0,27-1 0,10 2 0,-24 1 0,-12-2 0,-1 0 0,1 2 0,0 0 0,32 12 0,-46-14 0,1 0 0,-1 1 0,1-1 0,-1 1 0,0 0 0,0 0 0,-1 1 0,1-1 0,-1 1 0,1 0 0,-1 0 0,0 0 0,-1 0 0,1 1 0,-1-1 0,1 1 0,-1-1 0,-1 1 0,1 0 0,-1 0 0,0 0 0,1 6 0,0-4 0,-1 0 0,0 1 0,0 0 0,-1-1 0,0 1 0,0-1 0,-1 1 0,0-1 0,0 1 0,-1-1 0,0 1 0,0-1 0,-1 0 0,1 0 0,-2 0 0,1 0 0,-1-1 0,0 1 0,0-1 0,-1 0 0,0 0 0,0-1 0,-8 7 0,-5 3 0,-1 0 0,0-2 0,-1-1 0,-1 0 0,0-1 0,0-2 0,-1 0 0,0-1 0,-1-1 0,1-1 0,-1-1 0,-1-2 0,1 0 0,-30 0 0,50-3 7,0 0-1,0-1 1,0 1 0,0-1-1,0 0 1,0 0-1,0 0 1,0 0-1,1 0 1,-1-1 0,0 1-1,1-1 1,-1 0-1,1 0 1,-1 0-1,1 0 1,-4-5 0,2 2-193,0-1 1,1 1-1,0-1 1,0 0-1,0 0 1,1-1-1,-2-6 1,-4-18-6641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8.040"/>
    </inkml:context>
    <inkml:brush xml:id="br0">
      <inkml:brushProperty name="width" value="0.1" units="cm"/>
      <inkml:brushProperty name="height" value="0.1" units="cm"/>
      <inkml:brushProperty name="color" value="#E71224"/>
    </inkml:brush>
  </inkml:definitions>
  <inkml:trace contextRef="#ctx0" brushRef="#br0">351 1 24575,'5'0'0,"-1"0"0,1 0 0,0 1 0,-1 0 0,1 0 0,-1 0 0,1 0 0,-1 1 0,1 0 0,-1 0 0,0 0 0,0 0 0,0 1 0,0-1 0,0 1 0,3 3 0,-2 0 0,0 0 0,0 0 0,-1 0 0,0 1 0,0-1 0,0 1 0,-1 0 0,0 0 0,2 8 0,1 8 0,-1 0 0,-1 0 0,-1 0 0,-1 1 0,-1 32 0,-1-56 0,0 6 0,0-1 0,0 1 0,-1-1 0,0 1 0,0-1 0,-3 9 0,4-12 0,-1-1 0,0 0 0,0 0 0,0 1 0,0-1 0,0 0 0,0 0 0,0 0 0,0 0 0,0 0 0,0 0 0,-1 0 0,1 0 0,0-1 0,-1 1 0,1 0 0,-1-1 0,1 1 0,-1-1 0,1 1 0,0-1 0,-1 0 0,0 0 0,1 0 0,-1 0 0,1 0 0,-1 0 0,-1 0 0,-40-4 0,29 2 0,1 1 0,-1 0 0,0 0 0,1 2 0,-1 0 0,0 0 0,1 1 0,0 1 0,-23 7 0,14 0 0,1 1 0,0 1 0,0 0 0,1 2 0,-19 16 0,29-21 0,0 1 0,0-1 0,1 1 0,0 1 0,1 0 0,0 0 0,1 1 0,0 0 0,1 0 0,-7 18 0,12-27 0,1 0 0,-1 0 0,0 1 0,1-1 0,0 0 0,0 0 0,0 0 0,0 0 0,0 1 0,0-1 0,1 0 0,0 0 0,-1 0 0,1 0 0,0 0 0,1 0 0,-1 0 0,1 0 0,-1 0 0,1-1 0,0 1 0,0 0 0,0-1 0,0 0 0,0 1 0,0-1 0,1 0 0,-1 0 0,1 0 0,4 2 0,-2-2 0,-1 1 0,1-1 0,0 0 0,1 0 0,-1 0 0,0-1 0,0 0 0,1 0 0,-1 0 0,0-1 0,1 0 0,-1 0 0,1 0 0,-1 0 0,0-1 0,1 0 0,7-2 0,64-29 0,83-48 0,-126 58 0,-29 18 0,1 0 0,-1 0 0,1 0 0,0 1 0,1 0 0,-1 0 0,0 0 0,1 1 0,-1 0 0,8-1 0,-12 3 0,0 0 0,0 0 0,0 0 0,0 1 0,0-1 0,-1 0 0,1 1 0,0 0 0,0 0 0,0-1 0,-1 1 0,1 0 0,0 0 0,-1 1 0,1-1 0,-1 0 0,1 0 0,-1 1 0,0-1 0,1 1 0,-1-1 0,0 1 0,2 3 0,1 4 0,0 0 0,0 0 0,4 17 0,6 12 0,2-15-1365,0-5-5461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8.373"/>
    </inkml:context>
    <inkml:brush xml:id="br0">
      <inkml:brushProperty name="width" value="0.1" units="cm"/>
      <inkml:brushProperty name="height" value="0.1" units="cm"/>
      <inkml:brushProperty name="color" value="#E71224"/>
    </inkml:brush>
  </inkml:definitions>
  <inkml:trace contextRef="#ctx0" brushRef="#br0">215 1 24575,'-1'37'0,"-2"-1"0,-15 72 0,-30 70 0,30-117 0,-28 82 0,-9 35 0,34-113-1365,16-47-5461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8.727"/>
    </inkml:context>
    <inkml:brush xml:id="br0">
      <inkml:brushProperty name="width" value="0.1" units="cm"/>
      <inkml:brushProperty name="height" value="0.1" units="cm"/>
      <inkml:brushProperty name="color" value="#E71224"/>
    </inkml:brush>
  </inkml:definitions>
  <inkml:trace contextRef="#ctx0" brushRef="#br0">0 86 24575,'43'0'0,"0"-3"0,-1-1 0,1-2 0,55-16 0,68-17 0,-140 34 0,1 2 0,0 1 0,0 1 0,34 3 0,-54-1-170,0 0-1,0 1 0,0 0 1,0 0-1,0 1 0,0 0 1,9 5-1,2 3-6655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9.096"/>
    </inkml:context>
    <inkml:brush xml:id="br0">
      <inkml:brushProperty name="width" value="0.1" units="cm"/>
      <inkml:brushProperty name="height" value="0.1" units="cm"/>
      <inkml:brushProperty name="color" value="#E71224"/>
    </inkml:brush>
  </inkml:definitions>
  <inkml:trace contextRef="#ctx0" brushRef="#br0">1 396 24575,'0'5'0,"4"5"0,2 7 0,0 4 0,-1 4 0,-2 2 0,-1 1 0,0 1 0,-2-1 0,0 0 0,0 0 0,0-5-8191</inkml:trace>
  <inkml:trace contextRef="#ctx0" brushRef="#br0" timeOffset="1">219 13 24575,'5'0'0,"1"-5"0,5-1 0,4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9.558"/>
    </inkml:context>
    <inkml:brush xml:id="br0">
      <inkml:brushProperty name="width" value="0.1" units="cm"/>
      <inkml:brushProperty name="height" value="0.1" units="cm"/>
      <inkml:brushProperty name="color" value="#E71224"/>
    </inkml:brush>
  </inkml:definitions>
  <inkml:trace contextRef="#ctx0" brushRef="#br0">85 145 24575,'-1'6'0,"-1"-1"0,0 1 0,0 0 0,0-1 0,-1 1 0,0-1 0,0 1 0,-5 6 0,-5 9 0,6-8 0,0 0 0,1 0 0,1 1 0,0 0 0,1 0 0,0 0 0,1 1 0,1-1 0,0 1 0,1 0 0,2 26 0,-1-39 0,0 1 0,0-1 0,1 1 0,-1-1 0,1 1 0,0-1 0,0 0 0,0 0 0,0 1 0,0-1 0,0 0 0,0 0 0,1 0 0,-1 0 0,1 0 0,-1 0 0,1 0 0,0-1 0,0 1 0,0-1 0,0 1 0,3 1 0,-1-2 0,0 1 0,0-1 0,0 0 0,0 0 0,0-1 0,1 1 0,-1-1 0,0 0 0,0 0 0,1 0 0,-1-1 0,5 0 0,3-2 0,0 0 0,0-1 0,-1 0 0,1 0 0,-1-2 0,0 1 0,0-1 0,12-10 0,7-8 0,-3 4 0,-1-2 0,0-1 0,27-32 0,-48 48 0,1 1 0,-1-1 0,-1 0 0,1-1 0,-1 1 0,0-1 0,-1 0 0,0 0 0,0 0 0,-1-1 0,0 1 0,0 0 0,-1-1 0,0 1 0,-1-1 0,0 0 0,0 1 0,-2-10 0,1 12 0,0 1 0,-1-1 0,0 1 0,0-1 0,-1 1 0,1 0 0,-1 0 0,0 0 0,0 0 0,-1 0 0,0 1 0,1 0 0,-2-1 0,1 1 0,0 1 0,-1-1 0,0 1 0,1 0 0,-1 0 0,-1 0 0,1 0 0,0 1 0,-1 0 0,1 0 0,-1 1 0,-6-2 0,-8-1 0,1 2 0,-1 0 0,0 1 0,0 0 0,0 2 0,-28 4 0,41-3-57,0-1 0,1 1 1,-1 0-1,1 1 0,-1-1 0,1 2 0,0-1 0,0 0 0,0 1 0,0 0 0,1 1 1,0-1-1,-1 1 0,2 0 0,-1 0 0,1 1 0,-1-1 0,1 1 0,1 0 1,-1 0-1,1 0 0,0 1 0,-2 8 0,-2 7-6769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19.927"/>
    </inkml:context>
    <inkml:brush xml:id="br0">
      <inkml:brushProperty name="width" value="0.1" units="cm"/>
      <inkml:brushProperty name="height" value="0.1" units="cm"/>
      <inkml:brushProperty name="color" value="#E71224"/>
    </inkml:brush>
  </inkml:definitions>
  <inkml:trace contextRef="#ctx0" brushRef="#br0">1 1 24575,'1'0'0,"0"0"0,0 1 0,1-1 0,-1 1 0,0 0 0,0-1 0,0 1 0,0 0 0,0 0 0,0 0 0,0 0 0,0 0 0,0 0 0,-1 0 0,1 0 0,0 0 0,-1 0 0,1 0 0,0 0 0,-1 0 0,1 1 0,-1-1 0,0 0 0,1 0 0,-1 1 0,0-1 0,0 2 0,5 42 0,-5-39 0,1 30 0,-3 0 0,-11 66 0,8-68 0,1 0 0,1 0 0,2 51 0,1-82 8,1 0-1,-1 1 1,1-1-1,-1 0 1,1 0-1,0 1 1,0-1-1,1 0 1,-1 0-1,0 0 1,1 0-1,0 0 1,0-1-1,0 1 0,4 4 1,-4-5-73,0-1 1,1 0-1,-1 0 1,0 0-1,0 0 1,0 0-1,1 0 0,-1 0 1,0-1-1,1 1 1,-1-1-1,0 0 1,1 0-1,-1 0 0,1 0 1,-1 0-1,0 0 1,1-1-1,-1 1 1,1-1-1,-1 0 1,3-1-1,18-7-6761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20.257"/>
    </inkml:context>
    <inkml:brush xml:id="br0">
      <inkml:brushProperty name="width" value="0.1" units="cm"/>
      <inkml:brushProperty name="height" value="0.1" units="cm"/>
      <inkml:brushProperty name="color" value="#E71224"/>
    </inkml:brush>
  </inkml:definitions>
  <inkml:trace contextRef="#ctx0" brushRef="#br0">53 1 24575,'13'-1'0,"11"3"0,-23-2 0,0 1 0,-1-1 0,1 1 0,0-1 0,0 1 0,-1 0 0,1 0 0,-1-1 0,1 1 0,-1 0 0,1 0 0,-1-1 0,1 1 0,-1 0 0,0 0 0,0 0 0,1 0 0,-1 0 0,0 0 0,0-1 0,0 1 0,0 0 0,0 0 0,0 0 0,0 0 0,0 0 0,-1 1 0,-1 16 0,-1 0 0,-1 0 0,-11 30 0,-5 20 0,-4 18 94,-3 17-1553,23-80-5367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22.528"/>
    </inkml:context>
    <inkml:brush xml:id="br0">
      <inkml:brushProperty name="width" value="0.1" units="cm"/>
      <inkml:brushProperty name="height" value="0.1" units="cm"/>
      <inkml:brushProperty name="color" value="#E71224"/>
    </inkml:brush>
  </inkml:definitions>
  <inkml:trace contextRef="#ctx0" brushRef="#br0">1 114 24575,'9'-1'0,"0"0"0,0-1 0,0 0 0,-1 0 0,1-1 0,0-1 0,-1 1 0,0-1 0,0-1 0,0 0 0,9-7 0,41-20 0,-37 23 0,0 2 0,0 0 0,30-4 0,-43 9 0,1 1 0,0 0 0,-1 1 0,1 0 0,0 1 0,-1-1 0,1 2 0,0-1 0,-1 1 0,0 0 0,13 6 0,-18-7-114,-1 0 1,1 1-1,-1 0 0,1-1 0,-1 1 1,0 0-1,0 0 0,0 0 0,0 1 1,0-1-1,2 4 0,5 10-6712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24.007"/>
    </inkml:context>
    <inkml:brush xml:id="br0">
      <inkml:brushProperty name="width" value="0.1" units="cm"/>
      <inkml:brushProperty name="height" value="0.1" units="cm"/>
      <inkml:brushProperty name="color" value="#E71224"/>
    </inkml:brush>
  </inkml:definitions>
  <inkml:trace contextRef="#ctx0" brushRef="#br0">1 219 24575,'6'-2'0,"1"1"0,0-1 0,-1 0 0,0 0 0,1-1 0,-1 0 0,0 0 0,-1 0 0,1-1 0,9-7 0,20-12 0,-2 9 0,0 0 0,0 3 0,1 0 0,0 3 0,1 0 0,0 2 0,0 2 0,47 0 0,-46 2 0,70-12 0,-63 7 0,-18 4-195,0-2 0,0 0 0,-1-1 0,0-1 0,0-1 0,27-15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5.414"/>
    </inkml:context>
    <inkml:brush xml:id="br0">
      <inkml:brushProperty name="width" value="0.1" units="cm"/>
      <inkml:brushProperty name="height" value="0.1" units="cm"/>
      <inkml:brushProperty name="color" value="#E71224"/>
    </inkml:brush>
  </inkml:definitions>
  <inkml:trace contextRef="#ctx0" brushRef="#br0">59 1 24575,'1'87'0,"-3"100"0,-4-140 0,-14 54 0,10-63 0,3 0 0,-5 66 0,12-77-120,-2-7-87,2 0-1,0 0 1,2 0-1,0-1 0,8 35 1,-4-37-6619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24.357"/>
    </inkml:context>
    <inkml:brush xml:id="br0">
      <inkml:brushProperty name="width" value="0.1" units="cm"/>
      <inkml:brushProperty name="height" value="0.1" units="cm"/>
      <inkml:brushProperty name="color" value="#E71224"/>
    </inkml:brush>
  </inkml:definitions>
  <inkml:trace contextRef="#ctx0" brushRef="#br0">32 0 24575,'0'9'0,"-1"1"0,-1-1 0,0 0 0,-4 12 0,-4 20 0,5 10 0,1 0 0,3 0 0,6 64 0,5-56 0,3-1 0,2-1 0,33 81 0,-18-55 0,-14-33 0,-3-9 0,22 48 0,-30-78 0,0 0 0,1-1 0,0 0 0,1-1 0,0 1 0,1-1 0,-1-1 0,2 1 0,12 9 0,-16-15-195,-1 0 0,1 0 0,-1-1 0,1 0 0,0 0 0,10 2 0,5 0-6631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24.757"/>
    </inkml:context>
    <inkml:brush xml:id="br0">
      <inkml:brushProperty name="width" value="0.1" units="cm"/>
      <inkml:brushProperty name="height" value="0.1" units="cm"/>
      <inkml:brushProperty name="color" value="#E71224"/>
    </inkml:brush>
  </inkml:definitions>
  <inkml:trace contextRef="#ctx0" brushRef="#br0">83 0 24575,'-2'1'0,"-1"0"0,1-1 0,0 1 0,-1 0 0,1 0 0,0 0 0,0 1 0,0-1 0,0 0 0,0 1 0,0-1 0,0 1 0,1 0 0,-1-1 0,0 1 0,1 0 0,-3 4 0,-21 36 0,22-36 0,0 1 0,0-1 0,1 0 0,0 1 0,0 0 0,1-1 0,0 1 0,0 0 0,0 0 0,1 0 0,0-1 0,0 1 0,1 0 0,0 0 0,2 9 0,0-7 0,0-1 0,1 1 0,0-1 0,1 0 0,-1 0 0,1 0 0,1-1 0,0 0 0,0 0 0,9 8 0,4 1 0,0-1 0,1-2 0,0 0 0,1-1 0,0-1 0,1-1 0,45 15 0,-46-20 0,0 0 0,0-1 0,1-1 0,0-1 0,0-1 0,-1-1 0,1 0 0,0-2 0,25-5 0,-4-10-1365,-24 6-5461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25.126"/>
    </inkml:context>
    <inkml:brush xml:id="br0">
      <inkml:brushProperty name="width" value="0.1" units="cm"/>
      <inkml:brushProperty name="height" value="0.1" units="cm"/>
      <inkml:brushProperty name="color" value="#E71224"/>
    </inkml:brush>
  </inkml:definitions>
  <inkml:trace contextRef="#ctx0" brushRef="#br0">113 107 24575,'0'0'0,"0"0"0,-1 0 0,1 0 0,-1 0 0,1 0 0,-1 0 0,1 0 0,-1 0 0,1 0 0,-1 0 0,1 0 0,-1 0 0,1 0 0,-1 0 0,1-1 0,-1 1 0,1 0 0,-1 0 0,1 0 0,0-1 0,-1 1 0,1 0 0,-1-1 0,1 1 0,0 0 0,-1-1 0,1 1 0,0-1 0,-1 1 0,1 0 0,0-1 0,0 1 0,0-1 0,-1 1 0,1-1 0,0 1 0,0-1 0,0 1 0,0-1 0,0 1 0,0-1 0,0 1 0,0-1 0,0 1 0,0-1 0,0 1 0,0 0 0,0-1 0,0 1 0,0-1 0,1 0 0,0-1 0,0-1 0,0 1 0,0 0 0,0 0 0,0 0 0,1 0 0,-1 1 0,1-1 0,2-2 0,11-6 0,0 1 0,0 1 0,1 1 0,0 0 0,0 1 0,1 1 0,-1 0 0,1 1 0,26-2 0,-39 6 0,0-1 0,1 1 0,-1 0 0,0 0 0,0 0 0,0 1 0,1-1 0,-1 1 0,0 0 0,0 0 0,0 1 0,0-1 0,0 1 0,-1 0 0,1 0 0,0 0 0,-1 1 0,1-1 0,-1 1 0,0 0 0,0 0 0,0 0 0,0 0 0,-1 0 0,1 1 0,-1-1 0,0 1 0,0-1 0,0 1 0,0 0 0,-1 0 0,1 0 0,-1 0 0,1 7 0,-1-5 0,0 0 0,0 0 0,0 0 0,-1 0 0,0 0 0,0 0 0,-1 0 0,0 0 0,0 0 0,0 0 0,0 0 0,-1 0 0,0-1 0,-1 1 0,1-1 0,-1 1 0,0-1 0,0 0 0,-1 0 0,1 0 0,-1-1 0,0 1 0,0-1 0,-8 5 0,-5 2 0,0-2 0,-1 0 0,0-1 0,0-1 0,-22 6 0,-100 19 0,129-30 0,-16 3 0,19-5 0,0 1 0,0 1 0,1 0 0,-10 3 0,9 1-1365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25.497"/>
    </inkml:context>
    <inkml:brush xml:id="br0">
      <inkml:brushProperty name="width" value="0.1" units="cm"/>
      <inkml:brushProperty name="height" value="0.1" units="cm"/>
      <inkml:brushProperty name="color" value="#E71224"/>
    </inkml:brush>
  </inkml:definitions>
  <inkml:trace contextRef="#ctx0" brushRef="#br0">62 167 24575,'-1'0'0,"0"0"0,0 1 0,0 0 0,-1-1 0,1 1 0,0 0 0,0-1 0,0 1 0,0 0 0,0 0 0,0 0 0,0 0 0,1 0 0,-1 0 0,0 0 0,0 0 0,1 0 0,-1 0 0,1 0 0,-1 1 0,1-1 0,-1 0 0,1 0 0,0 1 0,-1-1 0,1 0 0,0 3 0,-5 41 0,5-40 0,0 1 0,0 1 0,0-1 0,1 0 0,0 1 0,0-1 0,1 0 0,-1 0 0,2 0 0,-1 0 0,0 0 0,1 0 0,0 0 0,1-1 0,-1 0 0,1 0 0,7 8 0,3 1 0,0-1 0,1 0 0,1-1 0,20 12 0,-34-23 0,1 2 0,0-1 0,0 0 0,1 0 0,-1 0 0,1 0 0,-1 0 0,1-1 0,0 0 0,0 1 0,0-1 0,0-1 0,0 1 0,0-1 0,4 1 0,-8-2 0,1 1 0,-1 0 0,0-1 0,1 1 0,-1-1 0,0 1 0,0-1 0,1 1 0,-1-1 0,0 1 0,0-1 0,0 0 0,0 1 0,1-1 0,-1 1 0,0-1 0,0 1 0,0-1 0,0 0 0,0 1 0,0-1 0,-1 1 0,1-1 0,0 1 0,0-1 0,0 1 0,0-1 0,-1 1 0,1-1 0,0 1 0,-1-1 0,1 1 0,0-1 0,-1 1 0,1-1 0,0 1 0,-2-1 0,-15-24 0,15 23 0,-128-144 0,61 73 0,67 72 0,1-1 0,0 1 0,0 0 0,0 0 0,0-1 0,1 1 0,-1 0 0,0-1 0,1 1 0,-1-1 0,0 1 0,1-1 0,0 1 0,-1-1 0,1 0 0,0 1 0,0-1 0,0 1 0,0-1 0,0 0 0,0 1 0,0-1 0,1-1 0,0 0 0,1 0 0,-1 0 0,1 0 0,0 0 0,0 1 0,0-1 0,0 1 0,0-1 0,0 1 0,1 0 0,2-2 0,7-5 0,0 2 0,0 0 0,1 0 0,17-6 0,158-50 0,-173 60-455,-1 0 0,28-1 0,-20 4-6371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4:26.156"/>
    </inkml:context>
    <inkml:brush xml:id="br0">
      <inkml:brushProperty name="width" value="0.1" units="cm"/>
      <inkml:brushProperty name="height" value="0.1" units="cm"/>
      <inkml:brushProperty name="color" value="#E71224"/>
    </inkml:brush>
  </inkml:definitions>
  <inkml:trace contextRef="#ctx0" brushRef="#br0">0 27 24575,'9'10'0,"-1"0"0,-1 0 0,0 1 0,0 0 0,-1 0 0,9 22 0,19 76 0,-22-61 0,-11-47 0,-1 1 0,1 0 0,-1 0 0,1-1 0,-1 1 0,1 0 0,0-1 0,0 1 0,0 0 0,0-1 0,0 1 0,0-1 0,0 0 0,0 1 0,1-1 0,-1 0 0,1 0 0,-1 0 0,1 0 0,-1 0 0,1 0 0,-1 0 0,3 1 0,-2-2 0,0 0 0,0 0 0,0-1 0,0 1 0,0 0 0,0-1 0,0 1 0,0-1 0,0 0 0,0 0 0,-1 0 0,1 1 0,0-2 0,-1 1 0,1 0 0,0 0 0,-1 0 0,1-1 0,-1 1 0,0-1 0,2-1 0,18-24 0,31-50 0,-3 2 0,-44 69 0,0 0 0,0 0 0,1 0 0,0 1 0,6-5 0,-11 9 0,-1 1 0,1-1 0,0 0 0,0 1 0,0-1 0,0 0 0,0 1 0,0-1 0,0 1 0,0-1 0,0 1 0,0 0 0,0-1 0,0 1 0,0 0 0,0 0 0,0 0 0,0 0 0,0 0 0,1 0 0,-1 0 0,0 0 0,0 0 0,0 0 0,0 1 0,0-1 0,0 1 0,0-1 0,0 0 0,0 1 0,0-1 0,0 1 0,0 0 0,0-1 0,-1 1 0,1 0 0,0 0 0,0-1 0,-1 1 0,1 0 0,0 0 0,-1 0 0,1 0 0,-1 0 0,1 1 0,4 11 0,-1-1 0,-1 0 0,2 16 0,-2-12 0,1 0 0,6 18 0,-8-30 0,-1 0 0,1-1 0,-1 1 0,1-1 0,1 1 0,-1-1 0,0 0 0,1 0 0,-1 0 0,1 0 0,0 0 0,0-1 0,6 5 0,-6-6 0,0 0 0,0 0 0,-1 0 0,1 0 0,0-1 0,0 1 0,0-1 0,0 0 0,0 0 0,-1 0 0,1 0 0,0 0 0,0-1 0,0 1 0,0-1 0,0 0 0,-1 0 0,1 0 0,0 0 0,-1 0 0,5-4 0,8-3 0,-1-2 0,22-19 0,-7 6 0,37-28 0,-30 23 0,1 1 0,65-34 0,-95 57 0,0 1 0,0 0 0,0 1 0,0-1 0,1 2 0,-1-1 0,1 1 0,-1 0 0,1 0 0,0 1 0,-1 0 0,1 1 0,0 0 0,-1 0 0,1 0 0,7 3 0,-6 0 0,-1-1 0,1 2 0,-1-1 0,0 1 0,0 0 0,-1 1 0,1 0 0,-1 0 0,0 0 0,-1 1 0,0 0 0,9 13 0,-7-8 14,-1-1-1,0 1 0,-1 1 0,0-1 1,-1 1-1,-1 0 0,0 1 1,3 13-1,-3-1-384,-2 0-1,0 1 1,-3 32 0,0-36-6455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34.553"/>
    </inkml:context>
    <inkml:brush xml:id="br0">
      <inkml:brushProperty name="width" value="0.1" units="cm"/>
      <inkml:brushProperty name="height" value="0.1" units="cm"/>
      <inkml:brushProperty name="color" value="#004F8B"/>
    </inkml:brush>
  </inkml:definitions>
  <inkml:trace contextRef="#ctx0" brushRef="#br0">1621 3 24575,'-14'-1'0,"12"0"0,0 1 0,1 0 0,-1 0 0,1 0 0,-1 0 0,1 0 0,-1 0 0,1 0 0,-1 1 0,1-1 0,-1 0 0,1 1 0,-1-1 0,1 1 0,-1 0 0,1-1 0,-1 1 0,1 0 0,0 0 0,0 0 0,-2 1 0,-18 17 0,0 1 0,1 1 0,2 1 0,-20 29 0,15-20 0,-41 44 0,-205 212 0,107-109 0,16-19 0,-227 225 0,135-162 0,96-79 0,132-131 0,8-10-124,0 0 0,0 0 0,0 0 0,0 0 0,0-1 0,0 1-1,-1-1 1,1 1 0,0-1 0,-4 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35.325"/>
    </inkml:context>
    <inkml:brush xml:id="br0">
      <inkml:brushProperty name="width" value="0.1" units="cm"/>
      <inkml:brushProperty name="height" value="0.1" units="cm"/>
      <inkml:brushProperty name="color" value="#004F8B"/>
    </inkml:brush>
  </inkml:definitions>
  <inkml:trace contextRef="#ctx0" brushRef="#br0">114 9 24575,'-31'-4'0,"29"3"0,1 0 0,-1 1 0,0-1 0,0 1 0,1-1 0,-1 1 0,0 0 0,0-1 0,0 1 0,0 0 0,0 0 0,1 1 0,-1-1 0,0 0 0,0 1 0,0-1 0,0 1 0,1-1 0,-1 1 0,0 0 0,1-1 0,-1 1 0,0 0 0,1 0 0,-1 1 0,1-1 0,-1 0 0,1 0 0,0 1 0,0-1 0,0 1 0,-1-1 0,1 1 0,0-1 0,1 1 0,-1 0 0,-1 3 0,-3 6 0,1 0 0,1 1 0,0 0 0,0 0 0,1 0 0,0 20 0,3 80 0,2-51 0,-1 10 0,4 0 0,3-1 0,28 111 0,-21-108 0,-11-45 0,2 0 0,16 46 0,-22-107 0,-7 2-1365,0 0-5461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35.760"/>
    </inkml:context>
    <inkml:brush xml:id="br0">
      <inkml:brushProperty name="width" value="0.1" units="cm"/>
      <inkml:brushProperty name="height" value="0.1" units="cm"/>
      <inkml:brushProperty name="color" value="#004F8B"/>
    </inkml:brush>
  </inkml:definitions>
  <inkml:trace contextRef="#ctx0" brushRef="#br0">0 54 24575,'0'-2'0,"1"0"0,-1 0 0,1 0 0,-1 0 0,1 0 0,0 0 0,0 0 0,0 0 0,0 1 0,0-1 0,0 0 0,0 1 0,1-1 0,-1 1 0,1-1 0,-1 1 0,1 0 0,-1-1 0,1 1 0,0 0 0,-1 0 0,1 0 0,0 0 0,0 1 0,0-1 0,2 0 0,6-2 0,0 0 0,0 1 0,16-2 0,-16 3 0,0 0 0,1 1 0,-1 0 0,0 1 0,0 1 0,0-1 0,0 1 0,0 1 0,-1 0 0,16 7 0,-12-3 0,0 0 0,0 1 0,-1 0 0,0 1 0,-1 1 0,18 17 0,-13-12 0,1 0 0,1-2 0,0 0 0,33 17 0,17 13 0,-65-42 0,0 1 0,0 0 0,-1 0 0,1 1 0,-1-1 0,0 0 0,1 1 0,-1 0 0,0-1 0,0 1 0,-1 0 0,1 0 0,-1 0 0,1 0 0,-1 0 0,1 5 0,-1-5 0,-1 0 0,0 0 0,0 0 0,0 0 0,-1 0 0,1 0 0,-1 0 0,0 0 0,1 0 0,-1 0 0,-1-1 0,1 1 0,0 0 0,-1-1 0,-1 3 0,-5 6 0,0-2 0,-1 1 0,0-1 0,0-1 0,-1 0 0,0 0 0,-13 7 0,-7 4 0,-114 81 0,76-48 0,-42 37 0,102-75-1365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36.365"/>
    </inkml:context>
    <inkml:brush xml:id="br0">
      <inkml:brushProperty name="width" value="0.1" units="cm"/>
      <inkml:brushProperty name="height" value="0.1" units="cm"/>
      <inkml:brushProperty name="color" value="#004F8B"/>
    </inkml:brush>
  </inkml:definitions>
  <inkml:trace contextRef="#ctx0" brushRef="#br0">32 249 24575,'0'3'0,"-1"1"0,0-1 0,0 1 0,0-1 0,0 1 0,-1-1 0,-1 3 0,-8 21 0,9-10 0,1-1 0,1 0 0,0 1 0,1-1 0,1 0 0,0 1 0,1-1 0,1 0 0,0-1 0,2 1 0,-1-1 0,2 0 0,0 0 0,1 0 0,0-1 0,18 22 0,-26-36 0,0 1 0,0-1 0,0 0 0,1 0 0,-1 0 0,0 0 0,0 0 0,0 1 0,0-1 0,0 0 0,0 0 0,0 0 0,0 0 0,0 0 0,0 0 0,0 1 0,0-1 0,0 0 0,1 0 0,-1 0 0,0 0 0,0 0 0,0 0 0,0 0 0,0 0 0,0 0 0,0 0 0,1 1 0,-1-1 0,0 0 0,0 0 0,0 0 0,0 0 0,0 0 0,1 0 0,-1 0 0,0 0 0,0 0 0,0 0 0,0 0 0,0 0 0,1 0 0,-1 0 0,0 0 0,0-1 0,0 1 0,0 0 0,0 0 0,1 0 0,-1 0 0,0 0 0,0 0 0,0 0 0,0 0 0,0 0 0,0-12 0,-7-16 0,-18-44 0,12 39 0,1-1 0,2 0 0,1 0 0,2-1 0,-4-42 0,10 56 0,0-10 0,2-39 0,0 63 0,0 0 0,0-1 0,0 1 0,1 0 0,0-1 0,0 1 0,1 0 0,0 1 0,0-1 0,8-11 0,-9 16 5,0-1 0,1 1 0,-1 0 0,0 0 0,1 0 0,0 0 0,-1 1 0,1-1 0,0 1 0,0-1 0,0 1 0,0 0 0,0 0 0,0 0 0,0 1 0,0-1 0,1 1 0,-1 0 0,0-1 0,0 2 0,0-1 0,1 0 0,5 2 0,1 0-253,1 1 1,-1 0-1,0 1 1,0 0-1,16 9 1,-8-2-6579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36.794"/>
    </inkml:context>
    <inkml:brush xml:id="br0">
      <inkml:brushProperty name="width" value="0.1" units="cm"/>
      <inkml:brushProperty name="height" value="0.1" units="cm"/>
      <inkml:brushProperty name="color" value="#004F8B"/>
    </inkml:brush>
  </inkml:definitions>
  <inkml:trace contextRef="#ctx0" brushRef="#br0">55 167 24575,'-7'10'0,"1"0"0,1 0 0,0 1 0,0 0 0,1 0 0,0 0 0,-4 20 0,8-30 0,-3 10 0,1-1 0,0 1 0,0 0 0,1 0 0,0-1 0,1 1 0,0 0 0,4 18 0,-3-24 0,1 1 0,0 0 0,0-1 0,0 1 0,1-1 0,0 0 0,0 0 0,0 0 0,1 0 0,-1 0 0,1-1 0,0 1 0,1-1 0,-1 0 0,1-1 0,0 1 0,7 3 0,-9-4 0,1-1 0,-1 0 0,1 0 0,0-1 0,-1 1 0,1-1 0,0 0 0,0 0 0,0 0 0,0 0 0,0-1 0,0 0 0,0 0 0,1 0 0,-1 0 0,0 0 0,6-2 0,-5 0 0,0 0 0,0-1 0,0 1 0,-1-1 0,1 0 0,-1 0 0,0 0 0,0 0 0,0-1 0,0 0 0,6-8 0,4-8 0,-2-1 0,0 0 0,-1-1 0,13-39 0,-21 54 0,18-50 0,22-93 0,-42 146 0,0 1 0,0-1 0,-1 0 0,0 1 0,0-1 0,0 1 0,0-1 0,0 0 0,-1 1 0,0-1 0,1 1 0,-3-6 0,2 7 0,-1-1 0,1 1 0,-1 0 0,1 0 0,-1 0 0,0 0 0,0 1 0,1-1 0,-1 0 0,0 1 0,-1-1 0,1 1 0,0 0 0,0 0 0,-1 0 0,1 0 0,0 0 0,-1 0 0,-2 0 0,-3-1 0,1 1 0,-1 0 0,1 0 0,-1 1 0,0 0 0,0 0 0,1 1 0,-1 0 0,0 0 0,1 1 0,0 0 0,-1 0 0,1 1 0,0-1 0,0 2 0,0-1 0,0 1 0,1 0 0,-1 1 0,1-1 0,0 1 0,1 0 0,-1 1 0,1 0 0,0-1 0,0 2 0,1-1 0,0 0 0,0 1 0,0 0 0,1 0 0,0 0 0,0 0 0,1 0 0,0 1 0,-1 7 0,2-12-47,1 1 0,0-1 0,0 0 0,0 0 0,0 0 0,0 0 0,0 0 0,1 0 0,0 0-1,-1 0 1,1 0 0,0 0 0,1-1 0,-1 1 0,0 0 0,1 0 0,-1-1 0,1 1 0,0-1 0,0 0 0,0 1 0,0-1-1,1 0 1,-1 0 0,0 0 0,1 0 0,-1-1 0,5 3 0,22 10-6779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5.798"/>
    </inkml:context>
    <inkml:brush xml:id="br0">
      <inkml:brushProperty name="width" value="0.1" units="cm"/>
      <inkml:brushProperty name="height" value="0.1" units="cm"/>
      <inkml:brushProperty name="color" value="#E71224"/>
    </inkml:brush>
  </inkml:definitions>
  <inkml:trace contextRef="#ctx0" brushRef="#br0">83 1 24575,'-1'8'0,"0"-1"0,0 0 0,-1 1 0,0-1 0,-1 0 0,0 0 0,0 0 0,-7 11 0,-5 14 0,7-13 0,1 0 0,0 0 0,2 1 0,0 0 0,1 0 0,1 0 0,1 0 0,1 0 0,2 23 0,-1-40 0,1 0 0,-1 0 0,1-1 0,0 1 0,0 0 0,0-1 0,0 1 0,0-1 0,0 1 0,1-1 0,0 0 0,-1 1 0,1-1 0,0 0 0,0 0 0,4 3 0,-1-1 0,0-1 0,1 0 0,-1 0 0,1 0 0,0-1 0,0 1 0,7 1 0,8 0 0,0 0 0,0-2 0,31 1 0,-24-2-341,0-2 0,-1 0-1,55-10 1,-59 4-6485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37.415"/>
    </inkml:context>
    <inkml:brush xml:id="br0">
      <inkml:brushProperty name="width" value="0.1" units="cm"/>
      <inkml:brushProperty name="height" value="0.1" units="cm"/>
      <inkml:brushProperty name="color" value="#004F8B"/>
    </inkml:brush>
  </inkml:definitions>
  <inkml:trace contextRef="#ctx0" brushRef="#br0">2 0 24575,'-2'144'0,"5"159"0,4-231 0,26 113 0,-19-121 0,-13-55 0,1 0 0,0 0 0,1-1 0,0 1 0,0-1 0,1 1 0,6 9 0,-10-17 0,1-1 0,-1 1 0,1-1 0,-1 1 0,1-1 0,-1 0 0,1 1 0,-1-1 0,1 0 0,0 1 0,-1-1 0,1 0 0,0 0 0,-1 0 0,1 1 0,0-1 0,-1 0 0,1 0 0,0 0 0,-1 0 0,1 0 0,0 0 0,-1-1 0,1 1 0,0 0 0,-1 0 0,1 0 0,0-1 0,-1 1 0,1 0 0,-1 0 0,1-1 0,0 1 0,-1-1 0,1 1 0,-1-1 0,1 1 0,-1-1 0,0 1 0,1-1 0,-1 1 0,1-2 0,16-24 0,0-8 0,0-2 0,0 2 0,43-60 0,-54 85 0,1 1 0,0 0 0,1 0 0,-1 1 0,2 0 0,-1 0 0,1 1 0,-1 0 0,2 1 0,-1 0 0,1 0 0,-1 1 0,1 0 0,0 1 0,16-4 0,-22 7 0,0 0 0,0 0 0,0 1 0,0-1 0,1 1 0,-1 0 0,0 0 0,0 0 0,0 1 0,0-1 0,-1 1 0,1 0 0,0 0 0,-1 0 0,1 1 0,-1-1 0,0 1 0,0 0 0,0 0 0,0 0 0,0 0 0,-1 1 0,1-1 0,3 8 0,0-2 0,-1 1 0,1 1 0,-2-1 0,1 1 0,-2 0 0,1 0 0,-2 0 0,3 14 0,-4-13 0,0 0 0,0 1 0,-1-1 0,-1 0 0,0 0 0,-1 0 0,0 0 0,-1 0 0,0 0 0,-1 0 0,-1-1 0,1 0 0,-2 0 0,0 0 0,0 0 0,0-1 0,-2 0 0,1 0 0,-1-1 0,-16 14 0,18-17-98,1-2 136,0 1 1,0-1-1,-1 0 1,1 0-1,-11 4 1,15-7-81,0-1 0,0 1 1,0-1-1,-1 0 1,1 0-1,0 1 0,0-1 1,0 0-1,-1 0 1,1 0-1,0 0 0,0-1 1,-1 1-1,1 0 1,0 0-1,0-1 0,0 1 1,-1-1-1,1 1 1,0-1-1,0 1 0,0-1 1,0 0-1,0 1 1,0-1-1,0 0 0,0 0 1,0 0-1,1 0 1,-1 0-1,0 0 0,0 0 1,1 0-1,-1 0 1,0-2-1,-9-19-6784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37.998"/>
    </inkml:context>
    <inkml:brush xml:id="br0">
      <inkml:brushProperty name="width" value="0.1" units="cm"/>
      <inkml:brushProperty name="height" value="0.1" units="cm"/>
      <inkml:brushProperty name="color" value="#004F8B"/>
    </inkml:brush>
  </inkml:definitions>
  <inkml:trace contextRef="#ctx0" brushRef="#br0">33 1 24575,'6'0'0,"-1"0"0,1 0 0,0 1 0,-1-1 0,1 1 0,-1 1 0,1-1 0,-1 1 0,0 0 0,1 0 0,-1 1 0,0-1 0,-1 1 0,9 6 0,-7-3 0,-1 0 0,1 0 0,-1 1 0,0 0 0,0 0 0,-1 0 0,0 1 0,0-1 0,2 10 0,2 5 0,-2 0 0,-1 1 0,0 0 0,-2 0 0,-1 0 0,0 0 0,-2 1 0,-5 42 0,5-62 0,0-1 0,-1 0 0,1 0 0,-1 0 0,0 0 0,0 1 0,0-1 0,0 0 0,0-1 0,-1 1 0,0 0 0,1 0 0,-1-1 0,0 1 0,0-1 0,0 1 0,-1-1 0,1 0 0,-1 0 0,1 0 0,-4 2 0,-2 0 0,0-1 0,1-1 0,-1 1 0,-1-1 0,1-1 0,-11 2 0,-34 8 0,50-10 0,0 1 0,1 0 0,-1 0 0,0 0 0,1 0 0,0 0 0,-1 0 0,1 1 0,0-1 0,0 1 0,1-1 0,-1 1 0,0 0 0,1 0 0,0 0 0,-1-1 0,1 1 0,0 1 0,1-1 0,-1 0 0,1 0 0,-1 0 0,1 0 0,0 1 0,0 3 0,0-1 0,0 0 0,0 0 0,1 0 0,-1-1 0,2 1 0,-1 0 0,0 0 0,1-1 0,0 1 0,0-1 0,1 0 0,0 1 0,3 4 0,-4-8 0,-1 0 0,1 0 0,-1-1 0,1 1 0,0-1 0,-1 1 0,1-1 0,0 0 0,0 0 0,0 0 0,0 0 0,0 0 0,1 0 0,-1 0 0,0-1 0,0 1 0,0-1 0,1 1 0,4-1 0,-4 0 0,0-1 0,1 0 0,-1 0 0,1 0 0,-1 0 0,0 0 0,0-1 0,1 1 0,-1-1 0,0 0 0,4-4 0,5-4 0,-1-1 0,0-1 0,-1 1 0,14-23 0,2-17 0,-22 43 0,0-1 0,0 1 0,0 0 0,1 0 0,0 0 0,1 1 0,7-9 0,-13 16 0,0-1 0,1 1 0,-1 0 0,0-1 0,1 1 0,-1 0 0,1 0 0,-1-1 0,0 1 0,1 0 0,-1 0 0,1 0 0,-1 0 0,1-1 0,-1 1 0,0 0 0,1 0 0,-1 0 0,1 0 0,-1 0 0,1 0 0,-1 0 0,1 0 0,-1 0 0,1 0 0,-1 1 0,0-1 0,1 0 0,-1 0 0,1 0 0,0 1 0,8 13 0,-3 23 0,-3 71-849,-4-100 333,1 18-6310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38.715"/>
    </inkml:context>
    <inkml:brush xml:id="br0">
      <inkml:brushProperty name="width" value="0.1" units="cm"/>
      <inkml:brushProperty name="height" value="0.1" units="cm"/>
      <inkml:brushProperty name="color" value="#004F8B"/>
    </inkml:brush>
  </inkml:definitions>
  <inkml:trace contextRef="#ctx0" brushRef="#br0">1 1 24575,'1'69'0,"15"110"0,-4-85 0,-6-39 0,14 60 0,-2-17 0,-16-75 0,1-1 0,2 1 0,0-1 0,1 0 0,1-1 0,19 39 0,-26-59 0,0-1 0,0 0 0,1 1 0,-1-1 0,0 1 0,0-1 0,1 1 0,-1-1 0,0 0 0,1 1 0,-1-1 0,0 0 0,1 1 0,-1-1 0,1 0 0,-1 1 0,1-1 0,-1 0 0,0 0 0,1 1 0,-1-1 0,1 0 0,-1 0 0,1 0 0,-1 0 0,1 0 0,-1 0 0,1 0 0,-1 0 0,1 0 0,-1 0 0,1 0 0,-1 0 0,1 0 0,-1 0 0,1 0 0,-1-1 0,1 1 0,-1 0 0,1 0 0,-1 0 0,1-1 0,-1 1 0,0 0 0,1-1 0,-1 1 0,0 0 0,1-1 0,-1 1 0,0-1 0,1 1 0,-1 0 0,0-1 0,0 1 0,1-2 0,14-28 0,-15 29 0,14-41 0,10-52 0,-18 66 0,0 1 0,1 0 0,2 1 0,1-1 0,1 2 0,19-34 0,-29 57 0,1 0 0,-1 0 0,1 0 0,0 0 0,-1 0 0,1 0 0,0 1 0,0-1 0,0 0 0,1 1 0,-1 0 0,0-1 0,1 1 0,-1 0 0,0 0 0,1 0 0,-1 1 0,1-1 0,3 0 0,-2 1 0,0 0 0,-1 0 0,1 1 0,0-1 0,0 1 0,-1 0 0,1 0 0,-1 1 0,1-1 0,-1 1 0,1 0 0,2 2 0,7 4 0,-1 2 0,-1-1 0,0 2 0,0-1 0,15 22 0,-1 0 0,-1 2 0,-2 1 0,34 73 0,-48-89 0,0 1 0,-2 0 0,0 0 0,-1 1 0,-1 0 0,-1 0 0,-1 0 0,-1 0 0,-2 32 0,1-49 0,-1 0 0,1-1 0,-1 1 0,0-1 0,0 1 0,0-1 0,-1 1 0,1-1 0,-1 0 0,0 0 0,0 1 0,0-1 0,0-1 0,-1 1 0,1 0 0,-1-1 0,-3 4 0,1-3 0,-1 1 0,1-1 0,-1-1 0,1 1 0,-1-1 0,0 0 0,0 0 0,0-1 0,-10 2 0,0-2 0,1 0 0,-1-1 0,0-1 0,0 0 0,1-1 0,-1-1 0,-22-7 0,33 9-54,0-1-1,0 0 0,1 0 1,-1 0-1,1-1 1,0 1-1,-1-1 0,1 0 1,0 0-1,1-1 1,-1 1-1,1-1 0,-1 0 1,1 0-1,0 0 0,1 0 1,-1 0-1,1-1 1,-1 1-1,1-1 0,1 0 1,-1 0-1,1 1 1,-2-10-1,0-9-6771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39.055"/>
    </inkml:context>
    <inkml:brush xml:id="br0">
      <inkml:brushProperty name="width" value="0.1" units="cm"/>
      <inkml:brushProperty name="height" value="0.1" units="cm"/>
      <inkml:brushProperty name="color" value="#004F8B"/>
    </inkml:brush>
  </inkml:definitions>
  <inkml:trace contextRef="#ctx0" brushRef="#br0">1 0 24575,'0'5'0,"0"6"0,0 6 0,0 4 0,0 4 0,0 2 0,0 1 0,0 0 0,0 1 0,5-5 0,1-2 0,-1 0 0,0 0 0,-1 2 0,2-3 0,2-1 0,3-9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39.414"/>
    </inkml:context>
    <inkml:brush xml:id="br0">
      <inkml:brushProperty name="width" value="0.1" units="cm"/>
      <inkml:brushProperty name="height" value="0.1" units="cm"/>
      <inkml:brushProperty name="color" value="#004F8B"/>
    </inkml:brush>
  </inkml:definitions>
  <inkml:trace contextRef="#ctx0" brushRef="#br0">12 15 24575,'-5'0'0,"-1"-4"0,9-7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39.744"/>
    </inkml:context>
    <inkml:brush xml:id="br0">
      <inkml:brushProperty name="width" value="0.1" units="cm"/>
      <inkml:brushProperty name="height" value="0.1" units="cm"/>
      <inkml:brushProperty name="color" value="#004F8B"/>
    </inkml:brush>
  </inkml:definitions>
  <inkml:trace contextRef="#ctx0" brushRef="#br0">1 1 24575,'0'690'0,"0"-675"0,1 0 0,0 0 0,2-1 0,0 1 0,0 0 0,1-1 0,11 25 0,-12-32 0,0-1 0,0 0 0,0 0 0,1-1 0,0 1 0,0-1 0,1 0 0,0 0 0,-1 0 0,1 0 0,1-1 0,-1 0 0,1 0 0,0-1 0,0 1 0,0-1 0,0 0 0,0-1 0,9 3 0,-12-5 0,0 0 0,-1 0 0,1 0 0,0 0 0,-1 0 0,1-1 0,0 1 0,-1-1 0,1 1 0,-1-1 0,1 0 0,-1 0 0,1-1 0,-1 1 0,0 0 0,1-1 0,-1 0 0,0 1 0,0-1 0,0 0 0,0 0 0,0 0 0,-1 0 0,1 0 0,2-5 0,5-7 0,-1 0 0,-1-1 0,7-17 0,-8 16 0,9-19 0,-9 18 0,1-1 0,1 1 0,1 1 0,1-1 0,15-19 0,-25 35 0,1 0 0,-1 1 0,0-1 0,1 0 0,0 1 0,-1-1 0,1 1 0,-1-1 0,1 1 0,0-1 0,-1 1 0,1-1 0,0 1 0,-1 0 0,1 0 0,0-1 0,0 1 0,-1 0 0,1 0 0,0 0 0,0-1 0,0 1 0,-1 0 0,1 0 0,0 0 0,0 1 0,-1-1 0,1 0 0,0 0 0,0 0 0,1 1 0,-1 0 0,1 0 0,-1 1 0,1-1 0,-1 1 0,1-1 0,-1 1 0,0-1 0,0 1 0,0 0 0,0 0 0,2 3 0,1 6 0,0 0 0,-1-1 0,2 16 0,-1 2 0,-2 1 0,-2 28 0,1 16 0,0-67-91,0-1 0,0 1 0,0 0 0,0 0 0,1-1 0,0 1 0,1-1 0,-1 1 0,1-1 0,0 0 0,0 0 0,1 0 0,-1-1 0,7 7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40.193"/>
    </inkml:context>
    <inkml:brush xml:id="br0">
      <inkml:brushProperty name="width" value="0.1" units="cm"/>
      <inkml:brushProperty name="height" value="0.1" units="cm"/>
      <inkml:brushProperty name="color" value="#004F8B"/>
    </inkml:brush>
  </inkml:definitions>
  <inkml:trace contextRef="#ctx0" brushRef="#br0">1 0 24575,'0'5'0,"4"1"0,7 0 0,1 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40.844"/>
    </inkml:context>
    <inkml:brush xml:id="br0">
      <inkml:brushProperty name="width" value="0.1" units="cm"/>
      <inkml:brushProperty name="height" value="0.1" units="cm"/>
      <inkml:brushProperty name="color" value="#004F8B"/>
    </inkml:brush>
  </inkml:definitions>
  <inkml:trace contextRef="#ctx0" brushRef="#br0">0 141 24575,'0'-3'0,"1"-1"0,0 0 0,0 0 0,0 1 0,0-1 0,0 1 0,1-1 0,-1 1 0,1 0 0,0-1 0,0 1 0,0 0 0,1 0 0,-1 0 0,1 1 0,0-1 0,5-4 0,5-3 0,1 0 0,23-12 0,-29 17 0,2 0 0,0 1 0,0 0 0,0 0 0,1 1 0,-1 0 0,1 1 0,-1 0 0,1 1 0,0 0 0,13 1 0,2 2 0,-1 0 0,1 2 0,29 8 0,-37-8 30,0-1 0,0 0 0,31 0 0,-40-3-179,0-1 1,0 1-1,0-1 1,-1-1-1,1 0 1,0 0-1,-1-1 1,1 0-1,10-6 1,-1-2-6678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41.205"/>
    </inkml:context>
    <inkml:brush xml:id="br0">
      <inkml:brushProperty name="width" value="0.1" units="cm"/>
      <inkml:brushProperty name="height" value="0.1" units="cm"/>
      <inkml:brushProperty name="color" value="#004F8B"/>
    </inkml:brush>
  </inkml:definitions>
  <inkml:trace contextRef="#ctx0" brushRef="#br0">55 1 24575,'-1'109'0,"-27"209"0,14-208 0,5 1 0,6 119 0,3-221 17,1-1 0,-1 0 1,2 0-1,-1 0 0,1 0 0,4 13 0,-4-17-116,0 0 0,0-1 0,0 1 0,0 0 0,1-1 0,-1 0 0,1 1 0,0-1 0,0 0 0,0 0 0,0-1 0,1 1 0,-1-1 0,6 3 0,10 4-6727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41.823"/>
    </inkml:context>
    <inkml:brush xml:id="br0">
      <inkml:brushProperty name="width" value="0.1" units="cm"/>
      <inkml:brushProperty name="height" value="0.1" units="cm"/>
      <inkml:brushProperty name="color" value="#004F8B"/>
    </inkml:brush>
  </inkml:definitions>
  <inkml:trace contextRef="#ctx0" brushRef="#br0">57 0 24575,'-9'27'0,"1"-5"0,-6 44 0,2 1 0,-2 82 0,14-145 0,0 1 0,0-1 0,1 0 0,0 1 0,-1-1 0,2 0 0,-1 1 0,0-1 0,1 0 0,0 0 0,-1 0 0,2 0 0,-1 0 0,0-1 0,1 1 0,5 5 0,-6-7 0,0 0 0,0-1 0,1 1 0,-1-1 0,0 0 0,1 1 0,-1-1 0,0 0 0,1 0 0,0-1 0,-1 1 0,1 0 0,-1-1 0,1 0 0,0 0 0,0 0 0,-1 0 0,1 0 0,0 0 0,-1 0 0,1-1 0,-1 0 0,1 1 0,0-1 0,-1 0 0,0 0 0,1 0 0,3-3 0,8-5 0,0-1 0,-1 0 0,0 0 0,0-2 0,-1 1 0,-1-2 0,0 1 0,10-17 0,67-119 0,-81 135 0,25-59 0,-26 115 0,-6-27 0,5 172 0,-2-159 0,1 1 0,1-1 0,2-1 0,15 42 0,-8-39 0,0 1 0,2-2 0,1 0 0,2-1 0,43 52 0,-53-71 0,0 1 0,-1 0 0,0 0 0,-1 1 0,0 0 0,-1 0 0,0 1 0,-1 0 0,-1 0 0,0 0 0,0 0 0,-2 1 0,1-1 0,-2 1 0,0 0 0,0-1 0,-1 1 0,-3 14 0,1-21 0,0 0 0,0-1 0,-1 1 0,0-1 0,0 0 0,0 0 0,-1 0 0,0-1 0,0 1 0,-1-1 0,1 0 0,-1 0 0,0 0 0,-1-1 0,-8 6 0,-10 6 0,0-2 0,-37 16 0,53-26 0,-5 2 0,0-1 0,0 0 0,-1-1 0,1 0 0,-1-1 0,0-1 0,0 0 0,0-1 0,0-1 0,-18-1 0,26 1 0,1-1 0,0 0 0,0 0 0,0 0 0,0-1 0,0 0 0,0 0 0,0 0 0,0 0 0,1-1 0,-1 0 0,1 0 0,0 0 0,0 0 0,0-1 0,0 1 0,1-1 0,-1 0 0,1 0 0,0-1 0,0 1 0,1-1 0,-1 1 0,1-1 0,0 0 0,0 0 0,1 0 0,-1 0 0,1 0 0,-1-6 0,2 4 0,0 1 0,0 0 0,0 0 0,1 0 0,-1-1 0,2 1 0,-1 0 0,1 0 0,0 0 0,0 0 0,0 1 0,1-1 0,0 1 0,0-1 0,4-4 0,9-12 0,1 2 0,23-24 0,-15 18 0,293-272-1365,-283 267-5461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3:16.218"/>
    </inkml:context>
    <inkml:brush xml:id="br0">
      <inkml:brushProperty name="width" value="0.1" units="cm"/>
      <inkml:brushProperty name="height" value="0.1" units="cm"/>
      <inkml:brushProperty name="color" value="#E71224"/>
    </inkml:brush>
  </inkml:definitions>
  <inkml:trace contextRef="#ctx0" brushRef="#br0">26 47 24575,'4'0'0,"0"-1"0,-1-1 0,1 1 0,-1 0 0,0-1 0,1 0 0,-1 0 0,0 0 0,4-4 0,13-6 0,-14 9 0,0 1 0,-1-1 0,1 2 0,0-1 0,0 0 0,0 1 0,0 0 0,1 1 0,-1 0 0,0-1 0,0 2 0,0-1 0,1 1 0,-1 0 0,0 0 0,0 1 0,0 0 0,-1 0 0,1 0 0,7 4 0,3 4 0,-1 1 0,-1 0 0,1 1 0,-2 0 0,20 24 0,-32-35 0,6 6 0,-1 0 0,0 0 0,-1 0 0,0 0 0,0 1 0,5 10 0,-9-16 0,-1-1 0,1 1 0,-1 0 0,1-1 0,-1 1 0,0 0 0,0-1 0,0 1 0,0 0 0,0-1 0,0 1 0,0 0 0,-1-1 0,1 1 0,-1-1 0,0 4 0,-1-3 0,1 0 0,0 0 0,-1 0 0,0 0 0,1-1 0,-1 1 0,0 0 0,0-1 0,0 1 0,0-1 0,0 0 0,-1 0 0,1 1 0,-4 0 0,-10 3 0,0-1 0,-1-1 0,1 0 0,-1-1 0,-22 0 0,-29 4 0,-54 7-1365,98-11-5461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44.014"/>
    </inkml:context>
    <inkml:brush xml:id="br0">
      <inkml:brushProperty name="width" value="0.1" units="cm"/>
      <inkml:brushProperty name="height" value="0.1" units="cm"/>
      <inkml:brushProperty name="color" value="#004F8B"/>
    </inkml:brush>
  </inkml:definitions>
  <inkml:trace contextRef="#ctx0" brushRef="#br0">358 1 24575,'-7'0'0,"1"1"0,-1 0 0,1 0 0,0 1 0,-1 0 0,1 0 0,0 1 0,0 0 0,1 0 0,-9 5 0,-52 42 0,57-43 0,-11 10 0,0 2 0,1 0 0,1 1 0,1 1 0,1 0 0,-18 32 0,24-36 0,1 1 0,1 1 0,1-1 0,0 1 0,2 0 0,0 1 0,1 0 0,1-1 0,-1 24 0,4-38 0,0 0 0,0 0 0,0-1 0,1 1 0,0 0 0,0 0 0,0 0 0,1-1 0,-1 1 0,1-1 0,0 1 0,0-1 0,1 1 0,0-1 0,5 7 0,-3-6 0,0 0 0,1-1 0,-1 1 0,1-2 0,0 1 0,0 0 0,0-1 0,0 0 0,1-1 0,7 3 0,5 0 0,1-1 0,-1-1 0,1-1 0,-1 0 0,1-2 0,0 0 0,21-4 0,-31 2 0,1 0 0,0-1 0,-1 0 0,0 0 0,0-2 0,0 1 0,0-1 0,-1 0 0,0-1 0,0 0 0,0-1 0,-1 0 0,0 0 0,0-1 0,-1 0 0,1 0 0,-2-1 0,0 0 0,0 0 0,9-18 0,-5 6 0,-1 0 0,-1-1 0,-1 0 0,-1-1 0,0 1 0,-2-1 0,-1 0 0,1-43 0,-4 55 0,-1 0 0,1 0 0,-2 0 0,1 0 0,-2 0 0,1 1 0,-2-1 0,1 1 0,-6-11 0,5 14 0,0 1 0,0 0 0,0 0 0,-1 1 0,0-1 0,0 1 0,-1 0 0,1 1 0,-1-1 0,0 1 0,0 0 0,-1 0 0,1 1 0,-11-4 0,8 3 0,1 1 0,-1 0 0,0 1 0,-1 0 0,1 0 0,0 1 0,0 0 0,-1 0 0,1 1 0,-14 2 0,19-1 0,1 0 0,-1 0 0,0 0 0,0 0 0,1 1 0,-1-1 0,1 1 0,-1 0 0,1 0 0,0 1 0,0-1 0,0 0 0,0 1 0,0 0 0,0 0 0,1 0 0,-1 0 0,1 0 0,0 0 0,0 1 0,0-1 0,1 1 0,-1 0 0,1-1 0,0 1 0,0 0 0,-1 4 0,0 2-136,0-1-1,1 0 1,0 0-1,1 0 1,0 0-1,0 1 1,1-1-1,1 0 0,2 13 1,3-4-6690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53.341"/>
    </inkml:context>
    <inkml:brush xml:id="br0">
      <inkml:brushProperty name="width" value="0.1" units="cm"/>
      <inkml:brushProperty name="height" value="0.1" units="cm"/>
      <inkml:brushProperty name="color" value="#004F8B"/>
    </inkml:brush>
  </inkml:definitions>
  <inkml:trace contextRef="#ctx0" brushRef="#br0">219 0 24575,'1'12'0,"-1"-6"0,-12 2 0,-28 18 0,-44 37 0,76-57 0,0 1 0,1 0 0,0 1 0,0-1 0,0 2 0,1-1 0,0 0 0,1 1 0,-7 16 0,10-20 0,0 1 0,0-1 0,1 1 0,0 0 0,0 0 0,0-1 0,1 1 0,0 0 0,0 0 0,0 0 0,1 0 0,0 0 0,0-1 0,1 1 0,-1 0 0,1-1 0,0 1 0,4 6 0,8 11 0,0-1 0,32 36 0,-31-41 0,-1 1 0,-1 1 0,0 0 0,13 28 0,-7-5 0,-2 0 0,-2 1 0,-1 1 0,-3 0 0,-1 0 0,-3 1 0,4 89 0,-11-129-34,1 22-132,-2 0-1,0 0 1,-2 0 0,0 0-1,-2-1 1,-1 0-1,-10 27 1,6-29-6660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53.742"/>
    </inkml:context>
    <inkml:brush xml:id="br0">
      <inkml:brushProperty name="width" value="0.1" units="cm"/>
      <inkml:brushProperty name="height" value="0.1" units="cm"/>
      <inkml:brushProperty name="color" value="#004F8B"/>
    </inkml:brush>
  </inkml:definitions>
  <inkml:trace contextRef="#ctx0" brushRef="#br0">1 51 24575,'35'1'0,"62"12"0,-75-8 0,1-1 0,1-1 0,-1-1 0,0-2 0,0 0 0,36-5 0,30-21 0,-12 2 0,-16 5-1365,-43 15-5461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55.161"/>
    </inkml:context>
    <inkml:brush xml:id="br0">
      <inkml:brushProperty name="width" value="0.1" units="cm"/>
      <inkml:brushProperty name="height" value="0.1" units="cm"/>
      <inkml:brushProperty name="color" value="#004F8B"/>
    </inkml:brush>
  </inkml:definitions>
  <inkml:trace contextRef="#ctx0" brushRef="#br0">321 0 24575,'-7'9'0,"0"0"0,1 1 0,0 0 0,0 0 0,1 0 0,-7 20 0,-7 13 0,2-2 0,1 1 0,2 0 0,1 1 0,-11 79 0,21-104 0,-7 44 0,6-32 0,-1 1 0,-13 38 0,-5 2 0,4-11 0,-2-2 0,-34 68 0,49-118 0,3-8 0,2-19 0,8-27 0,0 25 0,18-38 0,5-14 0,6-28 0,6-18 0,-14 16 0,72-175 0,-97 271 0,1 0 0,0 0 0,0 1 0,0-1 0,0 1 0,1 0 0,6-6 0,-10 11 0,1-1 0,-1 1 0,1 0 0,0 0 0,-1 0 0,1 0 0,0 0 0,0 0 0,0 1 0,0-1 0,-1 0 0,1 1 0,0 0 0,0-1 0,0 1 0,0 0 0,0 0 0,0 0 0,0 0 0,0 0 0,0 1 0,0-1 0,0 1 0,0-1 0,0 1 0,0-1 0,0 1 0,-1 0 0,1 0 0,0 0 0,2 2 0,9 7 0,-1 0 0,0 0 0,-1 1 0,0 0 0,-1 1 0,0 1 0,-1-1 0,13 24 0,2 11 0,22 63 0,-29-67 0,42 79 0,-57-118 0,140 247 0,-129-218-273,-1-1 0,-1 2 0,-2-1 0,8 60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55.671"/>
    </inkml:context>
    <inkml:brush xml:id="br0">
      <inkml:brushProperty name="width" value="0.1" units="cm"/>
      <inkml:brushProperty name="height" value="0.1" units="cm"/>
      <inkml:brushProperty name="color" value="#004F8B"/>
    </inkml:brush>
  </inkml:definitions>
  <inkml:trace contextRef="#ctx0" brushRef="#br0">1 1 24575,'548'0'0,"-540"0"-273,1 0 0,-1 0 0,0 1 0,8 3 0,1 1-6553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56.941"/>
    </inkml:context>
    <inkml:brush xml:id="br0">
      <inkml:brushProperty name="width" value="0.1" units="cm"/>
      <inkml:brushProperty name="height" value="0.1" units="cm"/>
      <inkml:brushProperty name="color" value="#004F8B"/>
    </inkml:brush>
  </inkml:definitions>
  <inkml:trace contextRef="#ctx0" brushRef="#br0">303 21 24575,'-3'-1'0,"0"1"0,0-1 0,0 0 0,1 0 0,-1 0 0,0 0 0,-5-3 0,-21-7 0,23 12 0,0-1 0,0 1 0,0 0 0,0 0 0,1 0 0,-1 1 0,0 0 0,1 0 0,-1 1 0,1 0 0,0 0 0,0 0 0,0 0 0,0 1 0,1-1 0,-7 8 0,-8 8 0,1 0 0,-19 28 0,25-30 0,1 0 0,0 1 0,-9 22 0,16-33 0,1 0 0,0 1 0,1-1 0,0 1 0,0 0 0,1 0 0,0 0 0,0 0 0,1 0 0,0 0 0,1 8 0,0-13 0,0 0 0,0 0 0,0 0 0,0-1 0,1 1 0,0 0 0,-1-1 0,1 1 0,0-1 0,0 0 0,0 0 0,0 0 0,1 0 0,-1 0 0,1 0 0,-1 0 0,1-1 0,-1 1 0,1-1 0,0 0 0,0 0 0,0 0 0,0 0 0,0 0 0,0-1 0,0 1 0,4-1 0,3 1 0,1 0 0,0 0 0,-1-2 0,1 1 0,0-1 0,16-4 0,-17 1 0,0 1 0,0-2 0,-1 1 0,0-1 0,0-1 0,0 0 0,-1 0 0,0 0 0,0-1 0,0 0 0,11-15 0,7-11 0,34-58 0,-40 60 0,0-9 0,-16 34 0,-9 27 0,4-12 0,-5 21 0,1 0 0,2 0 0,0 0 0,3 1 0,0-1 0,2 1 0,9 45 0,-7-64 0,1 0 0,0 0 0,0-1 0,1 0 0,1 0 0,0 0 0,16 18 0,-12-16 0,-1 2 0,0-1 0,12 25 0,25 81 0,-41-102 0,-2 0 0,0 1 0,-1 0 0,1 33 0,-4-40 0,0 0 0,0-1 0,-1 0 0,-1 1 0,0-1 0,-1 0 0,-5 15 0,5-20 0,0 0 0,0 0 0,-1 0 0,1-1 0,-1 0 0,-1 1 0,1-1 0,-1-1 0,0 1 0,0-1 0,0 0 0,-1 0 0,-11 6 0,-4 1 0,-1-1 0,0-1 0,0-1 0,-1-1 0,-1-1 0,1-1 0,-1-1 0,1-1 0,-1-1 0,0-1 0,0-1 0,-25-4 0,45 4 0,0 0 0,1-1 0,-1 0 0,0 0 0,1 0 0,-1 0 0,0 0 0,1-1 0,0 0 0,-1 0 0,1 0 0,0 0 0,0 0 0,0 0 0,0-1 0,0 0 0,1 1 0,-1-1 0,1 0 0,-4-6 0,4 4 0,-1 0 0,1-1 0,0 0 0,1 1 0,-1-1 0,1 0 0,1 0 0,-1 0 0,1 0 0,0 0 0,0 1 0,1-11 0,1 8 5,0 0 0,0 1 0,0-1 0,1 1 0,0 0 0,0-1 0,1 2 0,0-1 0,8-10 0,6-5-144,27-26 0,-14 16-998,-4 3-5689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57.312"/>
    </inkml:context>
    <inkml:brush xml:id="br0">
      <inkml:brushProperty name="width" value="0.1" units="cm"/>
      <inkml:brushProperty name="height" value="0.1" units="cm"/>
      <inkml:brushProperty name="color" value="#004F8B"/>
    </inkml:brush>
  </inkml:definitions>
  <inkml:trace contextRef="#ctx0" brushRef="#br0">1 1 24575,'0'4'0,"0"7"0,0 6 0,0 5 0,5 3 0,1 1 0,0 2 0,-1 1 0,-1-1 0,3 1 0,0-1 0,-1 0 0,-1-1 0,-2 0 0,3-4 0,1-16 0,-1-13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57.672"/>
    </inkml:context>
    <inkml:brush xml:id="br0">
      <inkml:brushProperty name="width" value="0.1" units="cm"/>
      <inkml:brushProperty name="height" value="0.1" units="cm"/>
      <inkml:brushProperty name="color" value="#004F8B"/>
    </inkml:brush>
  </inkml:definitions>
  <inkml:trace contextRef="#ctx0" brushRef="#br0">0 55 24575,'0'-5'0,"0"-5"0,5-2 0,6 1 0,5 3 0,6 3 0,-2 1-8191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58.071"/>
    </inkml:context>
    <inkml:brush xml:id="br0">
      <inkml:brushProperty name="width" value="0.1" units="cm"/>
      <inkml:brushProperty name="height" value="0.1" units="cm"/>
      <inkml:brushProperty name="color" value="#004F8B"/>
    </inkml:brush>
  </inkml:definitions>
  <inkml:trace contextRef="#ctx0" brushRef="#br0">1 86 24575,'-1'63'0,"5"100"0,-2-146 0,0 0 0,2 0 0,0-1 0,0 1 0,2-1 0,0 0 0,11 21 0,-11-26 0,1 1 0,0-1 0,1 0 0,0-1 0,1 1 0,15 14 0,-21-23 0,0 0 0,0 0 0,1 0 0,-1 0 0,0 0 0,0-1 0,1 1 0,-1-1 0,1 0 0,-1 0 0,1 0 0,0-1 0,-1 1 0,1-1 0,0 0 0,0 0 0,-1 0 0,1-1 0,0 1 0,-1-1 0,1 0 0,-1 0 0,1 0 0,-1 0 0,1 0 0,-1-1 0,0 0 0,6-4 0,-2 2 0,-1-1 0,-1-1 0,1 1 0,-1-1 0,0 0 0,0 0 0,0-1 0,-1 0 0,0 1 0,-1-1 0,1 0 0,2-11 0,5-12 0,9-50 0,-14 37 0,-1-1 0,-3 1 0,-4-72 0,0 32 0,2 82 0,0 0 0,-1 0 0,1 0 0,0 0 0,0 0 0,0 0 0,0 0 0,0 0 0,1 0 0,-1 0 0,0 0 0,0 0 0,1 0 0,-1 0 0,0 0 0,1 0 0,-1 0 0,1 0 0,-1 0 0,1 0 0,0 1 0,-1-1 0,1 0 0,0 0 0,0 1 0,-1-1 0,1 0 0,0 1 0,0-1 0,0 1 0,0-1 0,0 1 0,0-1 0,0 1 0,0 0 0,0-1 0,0 1 0,0 0 0,0 0 0,0 0 0,0 0 0,0 0 0,0 0 0,0 0 0,0 0 0,2 1 0,5 1 0,1 1 0,-1 0 0,1 0 0,13 8 0,0 0 0,-5-5 0,0 0 0,1-2 0,0 0 0,0-1 0,28 1 0,95-5 0,-61-1 0,5 1-1365,-61 1-5461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0:25:58.471"/>
    </inkml:context>
    <inkml:brush xml:id="br0">
      <inkml:brushProperty name="width" value="0.1" units="cm"/>
      <inkml:brushProperty name="height" value="0.1" units="cm"/>
      <inkml:brushProperty name="color" value="#004F8B"/>
    </inkml:brush>
  </inkml:definitions>
  <inkml:trace contextRef="#ctx0" brushRef="#br0">171 1 24575,'-3'1'0,"1"1"0,0-1 0,-1 1 0,1-1 0,0 1 0,0 0 0,0 0 0,0 0 0,0 0 0,0 1 0,1-1 0,-1 0 0,-1 3 0,-8 10 0,-5 2 0,0 0 0,1 1 0,1 1 0,1 1 0,0 0 0,-13 30 0,23-43 0,0 0 0,1-1 0,0 2 0,0-1 0,0 0 0,1 0 0,0 0 0,1 1 0,0-1 0,0 0 0,0 1 0,1-1 0,0 0 0,0 0 0,1 0 0,0 0 0,1 0 0,-1 0 0,1 0 0,0-1 0,1 1 0,0-1 0,0 0 0,0 0 0,5 6 0,-2-5 0,0 0 0,0-1 0,0 0 0,1 0 0,0 0 0,0-1 0,0 0 0,1-1 0,-1 1 0,13 2 0,-16-5 0,0 0 0,1-1 0,-1 0 0,1 0 0,0-1 0,-1 1 0,1-1 0,-1 0 0,1-1 0,0 0 0,-1 1 0,1-2 0,-1 1 0,0-1 0,1 1 0,-1-2 0,0 1 0,9-6 0,13-13-1365,-3-1-5461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99F3B6-8BCB-4912-9B4E-F23F6C2FB47A}" type="datetimeFigureOut">
              <a:rPr lang="en-GB" smtClean="0"/>
              <a:t>07/02/2024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F5048-B4D1-4C4A-8A4D-A5CA8B2CCF12}" type="slidenum">
              <a:rPr lang="en-GB" smtClean="0"/>
              <a:t>‹#›</a:t>
            </a:fld>
            <a:endParaRPr lang="en-GB"/>
          </a:p>
        </p:txBody>
      </p:sp>
    </p:spTree>
    <p:extLst>
      <p:ext uri="{BB962C8B-B14F-4D97-AF65-F5344CB8AC3E}">
        <p14:creationId xmlns:p14="http://schemas.microsoft.com/office/powerpoint/2010/main" val="2527348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DF5048-B4D1-4C4A-8A4D-A5CA8B2CCF12}" type="slidenum">
              <a:rPr lang="en-GB" smtClean="0"/>
              <a:t>13</a:t>
            </a:fld>
            <a:endParaRPr lang="en-GB"/>
          </a:p>
        </p:txBody>
      </p:sp>
    </p:spTree>
    <p:extLst>
      <p:ext uri="{BB962C8B-B14F-4D97-AF65-F5344CB8AC3E}">
        <p14:creationId xmlns:p14="http://schemas.microsoft.com/office/powerpoint/2010/main" val="246590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DF5048-B4D1-4C4A-8A4D-A5CA8B2CCF12}" type="slidenum">
              <a:rPr lang="en-GB" smtClean="0"/>
              <a:t>18</a:t>
            </a:fld>
            <a:endParaRPr lang="en-GB"/>
          </a:p>
        </p:txBody>
      </p:sp>
    </p:spTree>
    <p:extLst>
      <p:ext uri="{BB962C8B-B14F-4D97-AF65-F5344CB8AC3E}">
        <p14:creationId xmlns:p14="http://schemas.microsoft.com/office/powerpoint/2010/main" val="4227814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DF5048-B4D1-4C4A-8A4D-A5CA8B2CCF12}" type="slidenum">
              <a:rPr lang="en-GB" smtClean="0"/>
              <a:t>22</a:t>
            </a:fld>
            <a:endParaRPr lang="en-GB"/>
          </a:p>
        </p:txBody>
      </p:sp>
    </p:spTree>
    <p:extLst>
      <p:ext uri="{BB962C8B-B14F-4D97-AF65-F5344CB8AC3E}">
        <p14:creationId xmlns:p14="http://schemas.microsoft.com/office/powerpoint/2010/main" val="83216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C30C-03DE-9206-2BEF-771A08C0CD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909D376-E976-D822-9274-C176FCAB0D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9B11EB-8611-3287-E71A-438496AC94A4}"/>
              </a:ext>
            </a:extLst>
          </p:cNvPr>
          <p:cNvSpPr>
            <a:spLocks noGrp="1"/>
          </p:cNvSpPr>
          <p:nvPr>
            <p:ph type="dt" sz="half" idx="10"/>
          </p:nvPr>
        </p:nvSpPr>
        <p:spPr/>
        <p:txBody>
          <a:bodyPr/>
          <a:lstStyle/>
          <a:p>
            <a:fld id="{406EDD70-4039-495A-B987-3B847FA3724F}" type="datetimeFigureOut">
              <a:rPr lang="en-GB" smtClean="0"/>
              <a:t>07/02/2024</a:t>
            </a:fld>
            <a:endParaRPr lang="en-GB"/>
          </a:p>
        </p:txBody>
      </p:sp>
      <p:sp>
        <p:nvSpPr>
          <p:cNvPr id="5" name="Footer Placeholder 4">
            <a:extLst>
              <a:ext uri="{FF2B5EF4-FFF2-40B4-BE49-F238E27FC236}">
                <a16:creationId xmlns:a16="http://schemas.microsoft.com/office/drawing/2014/main" id="{2BD3F746-C053-5D47-6041-5E6644F464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C0357F-306F-230B-218D-9ABAE8C79B67}"/>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1760089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E5AA-BE22-8DC8-625E-D301710DB8A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12E0145-929B-3BBA-C4D7-66BF9302EC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FB7927-60EE-6AAE-DA1C-4B7F5665EEB9}"/>
              </a:ext>
            </a:extLst>
          </p:cNvPr>
          <p:cNvSpPr>
            <a:spLocks noGrp="1"/>
          </p:cNvSpPr>
          <p:nvPr>
            <p:ph type="dt" sz="half" idx="10"/>
          </p:nvPr>
        </p:nvSpPr>
        <p:spPr/>
        <p:txBody>
          <a:bodyPr/>
          <a:lstStyle/>
          <a:p>
            <a:fld id="{406EDD70-4039-495A-B987-3B847FA3724F}" type="datetimeFigureOut">
              <a:rPr lang="en-GB" smtClean="0"/>
              <a:t>07/02/2024</a:t>
            </a:fld>
            <a:endParaRPr lang="en-GB"/>
          </a:p>
        </p:txBody>
      </p:sp>
      <p:sp>
        <p:nvSpPr>
          <p:cNvPr id="5" name="Footer Placeholder 4">
            <a:extLst>
              <a:ext uri="{FF2B5EF4-FFF2-40B4-BE49-F238E27FC236}">
                <a16:creationId xmlns:a16="http://schemas.microsoft.com/office/drawing/2014/main" id="{12FF7F39-3CEF-DE0B-EE83-A0E42D523C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577E64-7615-75D4-8971-16927DF568FE}"/>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250729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656DD-DE65-4F9E-F177-93A4858663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43096DB-C64E-A4B8-3AF8-36530A6851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FC7902-01D7-0CAB-4A6C-A8940343F1C5}"/>
              </a:ext>
            </a:extLst>
          </p:cNvPr>
          <p:cNvSpPr>
            <a:spLocks noGrp="1"/>
          </p:cNvSpPr>
          <p:nvPr>
            <p:ph type="dt" sz="half" idx="10"/>
          </p:nvPr>
        </p:nvSpPr>
        <p:spPr/>
        <p:txBody>
          <a:bodyPr/>
          <a:lstStyle/>
          <a:p>
            <a:fld id="{406EDD70-4039-495A-B987-3B847FA3724F}" type="datetimeFigureOut">
              <a:rPr lang="en-GB" smtClean="0"/>
              <a:t>07/02/2024</a:t>
            </a:fld>
            <a:endParaRPr lang="en-GB"/>
          </a:p>
        </p:txBody>
      </p:sp>
      <p:sp>
        <p:nvSpPr>
          <p:cNvPr id="5" name="Footer Placeholder 4">
            <a:extLst>
              <a:ext uri="{FF2B5EF4-FFF2-40B4-BE49-F238E27FC236}">
                <a16:creationId xmlns:a16="http://schemas.microsoft.com/office/drawing/2014/main" id="{19852509-4867-1ECD-9590-E37E340530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DC300D-2D82-DBAF-0926-0779DC9B117E}"/>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2994689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9DF0-2F6F-B148-4D02-0C61BD60F7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956BC07-5B97-574E-F6C8-0C4F378BAC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A6015F-7ACF-27C9-DB4C-DAA95774B324}"/>
              </a:ext>
            </a:extLst>
          </p:cNvPr>
          <p:cNvSpPr>
            <a:spLocks noGrp="1"/>
          </p:cNvSpPr>
          <p:nvPr>
            <p:ph type="dt" sz="half" idx="10"/>
          </p:nvPr>
        </p:nvSpPr>
        <p:spPr/>
        <p:txBody>
          <a:bodyPr/>
          <a:lstStyle/>
          <a:p>
            <a:fld id="{406EDD70-4039-495A-B987-3B847FA3724F}" type="datetimeFigureOut">
              <a:rPr lang="en-GB" smtClean="0"/>
              <a:t>07/02/2024</a:t>
            </a:fld>
            <a:endParaRPr lang="en-GB"/>
          </a:p>
        </p:txBody>
      </p:sp>
      <p:sp>
        <p:nvSpPr>
          <p:cNvPr id="5" name="Footer Placeholder 4">
            <a:extLst>
              <a:ext uri="{FF2B5EF4-FFF2-40B4-BE49-F238E27FC236}">
                <a16:creationId xmlns:a16="http://schemas.microsoft.com/office/drawing/2014/main" id="{83127FFC-3762-6529-6BBE-D8E14523F1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3DD0BD-0812-5D1F-6406-E96608E4011A}"/>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3414101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F12E-54F5-470B-791A-C1F219E221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ED2596-8752-00C4-4858-7673129736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762643-2933-8FDA-76A2-64FDA10771CF}"/>
              </a:ext>
            </a:extLst>
          </p:cNvPr>
          <p:cNvSpPr>
            <a:spLocks noGrp="1"/>
          </p:cNvSpPr>
          <p:nvPr>
            <p:ph type="dt" sz="half" idx="10"/>
          </p:nvPr>
        </p:nvSpPr>
        <p:spPr/>
        <p:txBody>
          <a:bodyPr/>
          <a:lstStyle/>
          <a:p>
            <a:fld id="{406EDD70-4039-495A-B987-3B847FA3724F}" type="datetimeFigureOut">
              <a:rPr lang="en-GB" smtClean="0"/>
              <a:t>07/02/2024</a:t>
            </a:fld>
            <a:endParaRPr lang="en-GB"/>
          </a:p>
        </p:txBody>
      </p:sp>
      <p:sp>
        <p:nvSpPr>
          <p:cNvPr id="5" name="Footer Placeholder 4">
            <a:extLst>
              <a:ext uri="{FF2B5EF4-FFF2-40B4-BE49-F238E27FC236}">
                <a16:creationId xmlns:a16="http://schemas.microsoft.com/office/drawing/2014/main" id="{10AB7946-5175-6EF0-9948-C66553B8A5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56DAFC-CED1-9176-F2B0-6F3A8F77652D}"/>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3656493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F7FD-1176-D881-41C8-46072116E4A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B4805D8-7235-857E-73CC-2E5B58D907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64E287A-2D2B-8A0E-611B-560D4E903A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1B27798-E422-1261-A365-A6E2F7BF29B4}"/>
              </a:ext>
            </a:extLst>
          </p:cNvPr>
          <p:cNvSpPr>
            <a:spLocks noGrp="1"/>
          </p:cNvSpPr>
          <p:nvPr>
            <p:ph type="dt" sz="half" idx="10"/>
          </p:nvPr>
        </p:nvSpPr>
        <p:spPr/>
        <p:txBody>
          <a:bodyPr/>
          <a:lstStyle/>
          <a:p>
            <a:fld id="{406EDD70-4039-495A-B987-3B847FA3724F}" type="datetimeFigureOut">
              <a:rPr lang="en-GB" smtClean="0"/>
              <a:t>07/02/2024</a:t>
            </a:fld>
            <a:endParaRPr lang="en-GB"/>
          </a:p>
        </p:txBody>
      </p:sp>
      <p:sp>
        <p:nvSpPr>
          <p:cNvPr id="6" name="Footer Placeholder 5">
            <a:extLst>
              <a:ext uri="{FF2B5EF4-FFF2-40B4-BE49-F238E27FC236}">
                <a16:creationId xmlns:a16="http://schemas.microsoft.com/office/drawing/2014/main" id="{B7F5A80A-30BE-F190-A6D9-A77AFAB571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3570B14-730A-A50D-F462-D5787B94D160}"/>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190476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E1908-F263-181E-D7E8-AD1D8B85AD0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7535EF-F97C-4D06-34FD-1BFF105BAC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4E5A94-18FB-B740-DF39-2CB43871EC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E3E51A-5428-D9DD-0A6C-4A16DF11CD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D0D91A-AA38-8C1C-5030-9BA157D6BE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E6D8813-D16A-999A-7810-94FD29224A62}"/>
              </a:ext>
            </a:extLst>
          </p:cNvPr>
          <p:cNvSpPr>
            <a:spLocks noGrp="1"/>
          </p:cNvSpPr>
          <p:nvPr>
            <p:ph type="dt" sz="half" idx="10"/>
          </p:nvPr>
        </p:nvSpPr>
        <p:spPr/>
        <p:txBody>
          <a:bodyPr/>
          <a:lstStyle/>
          <a:p>
            <a:fld id="{406EDD70-4039-495A-B987-3B847FA3724F}" type="datetimeFigureOut">
              <a:rPr lang="en-GB" smtClean="0"/>
              <a:t>07/02/2024</a:t>
            </a:fld>
            <a:endParaRPr lang="en-GB"/>
          </a:p>
        </p:txBody>
      </p:sp>
      <p:sp>
        <p:nvSpPr>
          <p:cNvPr id="8" name="Footer Placeholder 7">
            <a:extLst>
              <a:ext uri="{FF2B5EF4-FFF2-40B4-BE49-F238E27FC236}">
                <a16:creationId xmlns:a16="http://schemas.microsoft.com/office/drawing/2014/main" id="{58FB765D-715E-F443-04C9-27F632DFB84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002295-1F4F-06BA-EA96-4A0BD629AFA1}"/>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2667142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1DA9-BAD0-FC1D-2CC4-225CC12E225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DA89F5B-97FB-A1BC-6952-EEE15871ACFC}"/>
              </a:ext>
            </a:extLst>
          </p:cNvPr>
          <p:cNvSpPr>
            <a:spLocks noGrp="1"/>
          </p:cNvSpPr>
          <p:nvPr>
            <p:ph type="dt" sz="half" idx="10"/>
          </p:nvPr>
        </p:nvSpPr>
        <p:spPr/>
        <p:txBody>
          <a:bodyPr/>
          <a:lstStyle/>
          <a:p>
            <a:fld id="{406EDD70-4039-495A-B987-3B847FA3724F}" type="datetimeFigureOut">
              <a:rPr lang="en-GB" smtClean="0"/>
              <a:t>07/02/2024</a:t>
            </a:fld>
            <a:endParaRPr lang="en-GB"/>
          </a:p>
        </p:txBody>
      </p:sp>
      <p:sp>
        <p:nvSpPr>
          <p:cNvPr id="4" name="Footer Placeholder 3">
            <a:extLst>
              <a:ext uri="{FF2B5EF4-FFF2-40B4-BE49-F238E27FC236}">
                <a16:creationId xmlns:a16="http://schemas.microsoft.com/office/drawing/2014/main" id="{9DB8C458-D108-6710-2AA5-0F908134DBC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6B62E14-9F68-631D-EDE4-B97717F88038}"/>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1016112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EF9C35-4075-5E63-77F6-230CAAACD0BD}"/>
              </a:ext>
            </a:extLst>
          </p:cNvPr>
          <p:cNvSpPr>
            <a:spLocks noGrp="1"/>
          </p:cNvSpPr>
          <p:nvPr>
            <p:ph type="dt" sz="half" idx="10"/>
          </p:nvPr>
        </p:nvSpPr>
        <p:spPr/>
        <p:txBody>
          <a:bodyPr/>
          <a:lstStyle/>
          <a:p>
            <a:fld id="{406EDD70-4039-495A-B987-3B847FA3724F}" type="datetimeFigureOut">
              <a:rPr lang="en-GB" smtClean="0"/>
              <a:t>07/02/2024</a:t>
            </a:fld>
            <a:endParaRPr lang="en-GB"/>
          </a:p>
        </p:txBody>
      </p:sp>
      <p:sp>
        <p:nvSpPr>
          <p:cNvPr id="3" name="Footer Placeholder 2">
            <a:extLst>
              <a:ext uri="{FF2B5EF4-FFF2-40B4-BE49-F238E27FC236}">
                <a16:creationId xmlns:a16="http://schemas.microsoft.com/office/drawing/2014/main" id="{83E22976-DDC5-633F-4F96-021823EBA50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E9C520C-FB9A-8CC1-551A-BDE60A77D7B6}"/>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3339227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5AC6B-0342-F54B-C009-28DAE6D5A2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EC6B25-E6C6-EE5D-3F3D-F9EAF6806B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BD8E646-AE22-0DD1-64DB-6357AF2A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32D856-FCB5-F0A4-4527-98A7882BF363}"/>
              </a:ext>
            </a:extLst>
          </p:cNvPr>
          <p:cNvSpPr>
            <a:spLocks noGrp="1"/>
          </p:cNvSpPr>
          <p:nvPr>
            <p:ph type="dt" sz="half" idx="10"/>
          </p:nvPr>
        </p:nvSpPr>
        <p:spPr/>
        <p:txBody>
          <a:bodyPr/>
          <a:lstStyle/>
          <a:p>
            <a:fld id="{406EDD70-4039-495A-B987-3B847FA3724F}" type="datetimeFigureOut">
              <a:rPr lang="en-GB" smtClean="0"/>
              <a:t>07/02/2024</a:t>
            </a:fld>
            <a:endParaRPr lang="en-GB"/>
          </a:p>
        </p:txBody>
      </p:sp>
      <p:sp>
        <p:nvSpPr>
          <p:cNvPr id="6" name="Footer Placeholder 5">
            <a:extLst>
              <a:ext uri="{FF2B5EF4-FFF2-40B4-BE49-F238E27FC236}">
                <a16:creationId xmlns:a16="http://schemas.microsoft.com/office/drawing/2014/main" id="{83B13332-2ED2-BC19-01A7-8D0810753D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7DC153-D085-80D0-9832-7D879EB3DDDC}"/>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199478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B118-599A-0175-6778-98606F4DA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4F5785B-6344-D851-B10D-920273C108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645408-6EEA-13E6-ED10-3B8F79047B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005648-1913-0BC5-B826-07004FCA99FE}"/>
              </a:ext>
            </a:extLst>
          </p:cNvPr>
          <p:cNvSpPr>
            <a:spLocks noGrp="1"/>
          </p:cNvSpPr>
          <p:nvPr>
            <p:ph type="dt" sz="half" idx="10"/>
          </p:nvPr>
        </p:nvSpPr>
        <p:spPr/>
        <p:txBody>
          <a:bodyPr/>
          <a:lstStyle/>
          <a:p>
            <a:fld id="{406EDD70-4039-495A-B987-3B847FA3724F}" type="datetimeFigureOut">
              <a:rPr lang="en-GB" smtClean="0"/>
              <a:t>07/02/2024</a:t>
            </a:fld>
            <a:endParaRPr lang="en-GB"/>
          </a:p>
        </p:txBody>
      </p:sp>
      <p:sp>
        <p:nvSpPr>
          <p:cNvPr id="6" name="Footer Placeholder 5">
            <a:extLst>
              <a:ext uri="{FF2B5EF4-FFF2-40B4-BE49-F238E27FC236}">
                <a16:creationId xmlns:a16="http://schemas.microsoft.com/office/drawing/2014/main" id="{55DC1A7F-5B8B-D983-72F6-5B042C9CCA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72A161-EBC6-4322-41CC-56B32467A7A1}"/>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389438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4912E9-9950-A3A2-953E-AE96F482D3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8849C3-2DD6-A7A1-74AA-4832E7C7A2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677887-7402-879C-8C1B-8CFD571680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6EDD70-4039-495A-B987-3B847FA3724F}" type="datetimeFigureOut">
              <a:rPr lang="en-GB" smtClean="0"/>
              <a:t>07/02/2024</a:t>
            </a:fld>
            <a:endParaRPr lang="en-GB"/>
          </a:p>
        </p:txBody>
      </p:sp>
      <p:sp>
        <p:nvSpPr>
          <p:cNvPr id="5" name="Footer Placeholder 4">
            <a:extLst>
              <a:ext uri="{FF2B5EF4-FFF2-40B4-BE49-F238E27FC236}">
                <a16:creationId xmlns:a16="http://schemas.microsoft.com/office/drawing/2014/main" id="{498DE3FC-701B-931C-72A5-8168926214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7A0522B-ACC2-7E54-5872-AB7C91C596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8CA953-A6C0-4FFA-97AE-CB682949F990}" type="slidenum">
              <a:rPr lang="en-GB" smtClean="0"/>
              <a:t>‹#›</a:t>
            </a:fld>
            <a:endParaRPr lang="en-GB"/>
          </a:p>
        </p:txBody>
      </p:sp>
    </p:spTree>
    <p:extLst>
      <p:ext uri="{BB962C8B-B14F-4D97-AF65-F5344CB8AC3E}">
        <p14:creationId xmlns:p14="http://schemas.microsoft.com/office/powerpoint/2010/main" val="1710319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6.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7.t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Southwark_and_Vauxhall_Waterworks_Company" TargetMode="External"/><Relationship Id="rId3" Type="http://schemas.openxmlformats.org/officeDocument/2006/relationships/customXml" Target="../ink/ink224.xml"/><Relationship Id="rId7" Type="http://schemas.openxmlformats.org/officeDocument/2006/relationships/hyperlink" Target="https://en.wikipedia.org/wiki/Dot_distribution_map" TargetMode="External"/><Relationship Id="rId2"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hyperlink" Target="https://en.wikipedia.org/wiki/Seething_Wells" TargetMode="External"/><Relationship Id="rId5" Type="http://schemas.openxmlformats.org/officeDocument/2006/relationships/customXml" Target="../ink/ink225.xml"/><Relationship Id="rId10" Type="http://schemas.openxmlformats.org/officeDocument/2006/relationships/hyperlink" Target="https://en.wikipedia.org/wiki/Lambeth_Waterworks_Company" TargetMode="External"/><Relationship Id="rId4" Type="http://schemas.openxmlformats.org/officeDocument/2006/relationships/image" Target="../media/image400.png"/><Relationship Id="rId9" Type="http://schemas.openxmlformats.org/officeDocument/2006/relationships/hyperlink" Target="https://en.wikipedia.org/wiki/Tham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40.png"/></Relationships>
</file>

<file path=ppt/slides/_rels/slide1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910.png"/><Relationship Id="rId1" Type="http://schemas.openxmlformats.org/officeDocument/2006/relationships/slideLayout" Target="../slideLayouts/slideLayout7.xml"/><Relationship Id="rId5" Type="http://schemas.openxmlformats.org/officeDocument/2006/relationships/image" Target="../media/image1210.png"/><Relationship Id="rId4" Type="http://schemas.openxmlformats.org/officeDocument/2006/relationships/image" Target="../media/image1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10.png"/><Relationship Id="rId4" Type="http://schemas.openxmlformats.org/officeDocument/2006/relationships/image" Target="../media/image14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46.png"/></Relationships>
</file>

<file path=ppt/slides/_rels/slide2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4" Type="http://schemas.openxmlformats.org/officeDocument/2006/relationships/image" Target="../media/image249.png"/></Relationships>
</file>

<file path=ppt/slides/_rels/slide2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image" Target="../media/image150.png"/><Relationship Id="rId21" Type="http://schemas.openxmlformats.org/officeDocument/2006/relationships/customXml" Target="../ink/ink10.xml"/><Relationship Id="rId42" Type="http://schemas.openxmlformats.org/officeDocument/2006/relationships/image" Target="../media/image22.png"/><Relationship Id="rId63" Type="http://schemas.openxmlformats.org/officeDocument/2006/relationships/customXml" Target="../ink/ink31.xml"/><Relationship Id="rId84" Type="http://schemas.openxmlformats.org/officeDocument/2006/relationships/image" Target="../media/image43.png"/><Relationship Id="rId138" Type="http://schemas.openxmlformats.org/officeDocument/2006/relationships/image" Target="../media/image70.png"/><Relationship Id="rId159" Type="http://schemas.openxmlformats.org/officeDocument/2006/relationships/customXml" Target="../ink/ink79.xml"/><Relationship Id="rId170" Type="http://schemas.openxmlformats.org/officeDocument/2006/relationships/image" Target="../media/image86.png"/><Relationship Id="rId191" Type="http://schemas.openxmlformats.org/officeDocument/2006/relationships/customXml" Target="../ink/ink95.xml"/><Relationship Id="rId205" Type="http://schemas.openxmlformats.org/officeDocument/2006/relationships/customXml" Target="../ink/ink102.xml"/><Relationship Id="rId226" Type="http://schemas.openxmlformats.org/officeDocument/2006/relationships/image" Target="../media/image114.png"/><Relationship Id="rId247" Type="http://schemas.openxmlformats.org/officeDocument/2006/relationships/customXml" Target="../ink/ink123.xml"/><Relationship Id="rId107" Type="http://schemas.openxmlformats.org/officeDocument/2006/relationships/customXml" Target="../ink/ink53.xml"/><Relationship Id="rId268" Type="http://schemas.openxmlformats.org/officeDocument/2006/relationships/image" Target="../media/image135.png"/><Relationship Id="rId289" Type="http://schemas.openxmlformats.org/officeDocument/2006/relationships/customXml" Target="../ink/ink144.xml"/><Relationship Id="rId11" Type="http://schemas.openxmlformats.org/officeDocument/2006/relationships/customXml" Target="../ink/ink5.xml"/><Relationship Id="rId32" Type="http://schemas.openxmlformats.org/officeDocument/2006/relationships/image" Target="../media/image17.png"/><Relationship Id="rId53" Type="http://schemas.openxmlformats.org/officeDocument/2006/relationships/customXml" Target="../ink/ink26.xml"/><Relationship Id="rId74" Type="http://schemas.openxmlformats.org/officeDocument/2006/relationships/image" Target="../media/image38.png"/><Relationship Id="rId128" Type="http://schemas.openxmlformats.org/officeDocument/2006/relationships/image" Target="../media/image65.png"/><Relationship Id="rId149" Type="http://schemas.openxmlformats.org/officeDocument/2006/relationships/customXml" Target="../ink/ink74.xml"/><Relationship Id="rId5" Type="http://schemas.openxmlformats.org/officeDocument/2006/relationships/customXml" Target="../ink/ink2.xml"/><Relationship Id="rId95" Type="http://schemas.openxmlformats.org/officeDocument/2006/relationships/customXml" Target="../ink/ink47.xml"/><Relationship Id="rId160" Type="http://schemas.openxmlformats.org/officeDocument/2006/relationships/image" Target="../media/image81.png"/><Relationship Id="rId181" Type="http://schemas.openxmlformats.org/officeDocument/2006/relationships/customXml" Target="../ink/ink90.xml"/><Relationship Id="rId216" Type="http://schemas.openxmlformats.org/officeDocument/2006/relationships/image" Target="../media/image109.png"/><Relationship Id="rId237" Type="http://schemas.openxmlformats.org/officeDocument/2006/relationships/customXml" Target="../ink/ink118.xml"/><Relationship Id="rId258" Type="http://schemas.openxmlformats.org/officeDocument/2006/relationships/image" Target="../media/image130.png"/><Relationship Id="rId279" Type="http://schemas.openxmlformats.org/officeDocument/2006/relationships/customXml" Target="../ink/ink139.xml"/><Relationship Id="rId22" Type="http://schemas.openxmlformats.org/officeDocument/2006/relationships/image" Target="../media/image12.png"/><Relationship Id="rId43" Type="http://schemas.openxmlformats.org/officeDocument/2006/relationships/customXml" Target="../ink/ink21.xml"/><Relationship Id="rId64" Type="http://schemas.openxmlformats.org/officeDocument/2006/relationships/image" Target="../media/image33.png"/><Relationship Id="rId118" Type="http://schemas.openxmlformats.org/officeDocument/2006/relationships/image" Target="../media/image60.png"/><Relationship Id="rId139" Type="http://schemas.openxmlformats.org/officeDocument/2006/relationships/customXml" Target="../ink/ink69.xml"/><Relationship Id="rId290" Type="http://schemas.openxmlformats.org/officeDocument/2006/relationships/customXml" Target="../ink/ink145.xml"/><Relationship Id="rId85" Type="http://schemas.openxmlformats.org/officeDocument/2006/relationships/customXml" Target="../ink/ink42.xml"/><Relationship Id="rId150" Type="http://schemas.openxmlformats.org/officeDocument/2006/relationships/image" Target="../media/image76.png"/><Relationship Id="rId171" Type="http://schemas.openxmlformats.org/officeDocument/2006/relationships/customXml" Target="../ink/ink85.xml"/><Relationship Id="rId192" Type="http://schemas.openxmlformats.org/officeDocument/2006/relationships/image" Target="../media/image97.png"/><Relationship Id="rId206" Type="http://schemas.openxmlformats.org/officeDocument/2006/relationships/image" Target="../media/image104.png"/><Relationship Id="rId227" Type="http://schemas.openxmlformats.org/officeDocument/2006/relationships/customXml" Target="../ink/ink113.xml"/><Relationship Id="rId248" Type="http://schemas.openxmlformats.org/officeDocument/2006/relationships/image" Target="../media/image125.png"/><Relationship Id="rId269" Type="http://schemas.openxmlformats.org/officeDocument/2006/relationships/customXml" Target="../ink/ink134.xml"/><Relationship Id="rId12" Type="http://schemas.openxmlformats.org/officeDocument/2006/relationships/image" Target="../media/image7.png"/><Relationship Id="rId33" Type="http://schemas.openxmlformats.org/officeDocument/2006/relationships/customXml" Target="../ink/ink16.xml"/><Relationship Id="rId108" Type="http://schemas.openxmlformats.org/officeDocument/2006/relationships/image" Target="../media/image55.png"/><Relationship Id="rId129" Type="http://schemas.openxmlformats.org/officeDocument/2006/relationships/customXml" Target="../ink/ink64.xml"/><Relationship Id="rId280" Type="http://schemas.openxmlformats.org/officeDocument/2006/relationships/image" Target="../media/image141.png"/><Relationship Id="rId54" Type="http://schemas.openxmlformats.org/officeDocument/2006/relationships/image" Target="../media/image28.png"/><Relationship Id="rId75" Type="http://schemas.openxmlformats.org/officeDocument/2006/relationships/customXml" Target="../ink/ink37.xml"/><Relationship Id="rId96" Type="http://schemas.openxmlformats.org/officeDocument/2006/relationships/image" Target="../media/image49.png"/><Relationship Id="rId140" Type="http://schemas.openxmlformats.org/officeDocument/2006/relationships/image" Target="../media/image71.png"/><Relationship Id="rId161" Type="http://schemas.openxmlformats.org/officeDocument/2006/relationships/customXml" Target="../ink/ink80.xml"/><Relationship Id="rId182" Type="http://schemas.openxmlformats.org/officeDocument/2006/relationships/image" Target="../media/image92.png"/><Relationship Id="rId217" Type="http://schemas.openxmlformats.org/officeDocument/2006/relationships/customXml" Target="../ink/ink108.xml"/><Relationship Id="rId6" Type="http://schemas.openxmlformats.org/officeDocument/2006/relationships/image" Target="../media/image4.png"/><Relationship Id="rId238" Type="http://schemas.openxmlformats.org/officeDocument/2006/relationships/image" Target="../media/image120.png"/><Relationship Id="rId259" Type="http://schemas.openxmlformats.org/officeDocument/2006/relationships/customXml" Target="../ink/ink129.xml"/><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image" Target="../media/image136.png"/><Relationship Id="rId291" Type="http://schemas.openxmlformats.org/officeDocument/2006/relationships/image" Target="../media/image146.png"/><Relationship Id="rId44" Type="http://schemas.openxmlformats.org/officeDocument/2006/relationships/image" Target="../media/image23.png"/><Relationship Id="rId65" Type="http://schemas.openxmlformats.org/officeDocument/2006/relationships/customXml" Target="../ink/ink32.xml"/><Relationship Id="rId86" Type="http://schemas.openxmlformats.org/officeDocument/2006/relationships/image" Target="../media/image44.png"/><Relationship Id="rId130" Type="http://schemas.openxmlformats.org/officeDocument/2006/relationships/image" Target="../media/image66.png"/><Relationship Id="rId151" Type="http://schemas.openxmlformats.org/officeDocument/2006/relationships/customXml" Target="../ink/ink75.xml"/><Relationship Id="rId172" Type="http://schemas.openxmlformats.org/officeDocument/2006/relationships/image" Target="../media/image87.png"/><Relationship Id="rId193" Type="http://schemas.openxmlformats.org/officeDocument/2006/relationships/customXml" Target="../ink/ink96.xml"/><Relationship Id="rId207" Type="http://schemas.openxmlformats.org/officeDocument/2006/relationships/customXml" Target="../ink/ink103.xml"/><Relationship Id="rId228" Type="http://schemas.openxmlformats.org/officeDocument/2006/relationships/image" Target="../media/image115.png"/><Relationship Id="rId249" Type="http://schemas.openxmlformats.org/officeDocument/2006/relationships/customXml" Target="../ink/ink124.xml"/><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31.png"/><Relationship Id="rId281" Type="http://schemas.openxmlformats.org/officeDocument/2006/relationships/customXml" Target="../ink/ink140.xml"/><Relationship Id="rId34" Type="http://schemas.openxmlformats.org/officeDocument/2006/relationships/image" Target="../media/image18.png"/><Relationship Id="rId55" Type="http://schemas.openxmlformats.org/officeDocument/2006/relationships/customXml" Target="../ink/ink27.xml"/><Relationship Id="rId76" Type="http://schemas.openxmlformats.org/officeDocument/2006/relationships/image" Target="../media/image39.png"/><Relationship Id="rId97" Type="http://schemas.openxmlformats.org/officeDocument/2006/relationships/customXml" Target="../ink/ink48.xml"/><Relationship Id="rId120" Type="http://schemas.openxmlformats.org/officeDocument/2006/relationships/image" Target="../media/image61.png"/><Relationship Id="rId141" Type="http://schemas.openxmlformats.org/officeDocument/2006/relationships/customXml" Target="../ink/ink70.xml"/><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47.png"/><Relationship Id="rId162" Type="http://schemas.openxmlformats.org/officeDocument/2006/relationships/image" Target="../media/image82.png"/><Relationship Id="rId183" Type="http://schemas.openxmlformats.org/officeDocument/2006/relationships/customXml" Target="../ink/ink91.xml"/><Relationship Id="rId213" Type="http://schemas.openxmlformats.org/officeDocument/2006/relationships/customXml" Target="../ink/ink106.xml"/><Relationship Id="rId218" Type="http://schemas.openxmlformats.org/officeDocument/2006/relationships/image" Target="../media/image110.png"/><Relationship Id="rId234" Type="http://schemas.openxmlformats.org/officeDocument/2006/relationships/image" Target="../media/image118.png"/><Relationship Id="rId239" Type="http://schemas.openxmlformats.org/officeDocument/2006/relationships/customXml" Target="../ink/ink119.xml"/><Relationship Id="rId2" Type="http://schemas.openxmlformats.org/officeDocument/2006/relationships/image" Target="../media/image2.png"/><Relationship Id="rId29" Type="http://schemas.openxmlformats.org/officeDocument/2006/relationships/customXml" Target="../ink/ink14.xml"/><Relationship Id="rId250" Type="http://schemas.openxmlformats.org/officeDocument/2006/relationships/image" Target="../media/image126.png"/><Relationship Id="rId255" Type="http://schemas.openxmlformats.org/officeDocument/2006/relationships/customXml" Target="../ink/ink127.xml"/><Relationship Id="rId271" Type="http://schemas.openxmlformats.org/officeDocument/2006/relationships/customXml" Target="../ink/ink135.xml"/><Relationship Id="rId276" Type="http://schemas.openxmlformats.org/officeDocument/2006/relationships/image" Target="../media/image139.png"/><Relationship Id="rId292" Type="http://schemas.openxmlformats.org/officeDocument/2006/relationships/customXml" Target="../ink/ink146.xml"/><Relationship Id="rId297" Type="http://schemas.openxmlformats.org/officeDocument/2006/relationships/image" Target="../media/image149.png"/><Relationship Id="rId24" Type="http://schemas.openxmlformats.org/officeDocument/2006/relationships/image" Target="../media/image13.png"/><Relationship Id="rId40" Type="http://schemas.openxmlformats.org/officeDocument/2006/relationships/image" Target="../media/image21.png"/><Relationship Id="rId45" Type="http://schemas.openxmlformats.org/officeDocument/2006/relationships/customXml" Target="../ink/ink22.xml"/><Relationship Id="rId66" Type="http://schemas.openxmlformats.org/officeDocument/2006/relationships/image" Target="../media/image34.png"/><Relationship Id="rId87" Type="http://schemas.openxmlformats.org/officeDocument/2006/relationships/customXml" Target="../ink/ink43.xml"/><Relationship Id="rId110" Type="http://schemas.openxmlformats.org/officeDocument/2006/relationships/image" Target="../media/image56.png"/><Relationship Id="rId115" Type="http://schemas.openxmlformats.org/officeDocument/2006/relationships/customXml" Target="../ink/ink57.xml"/><Relationship Id="rId131" Type="http://schemas.openxmlformats.org/officeDocument/2006/relationships/customXml" Target="../ink/ink65.xml"/><Relationship Id="rId136" Type="http://schemas.openxmlformats.org/officeDocument/2006/relationships/image" Target="../media/image69.png"/><Relationship Id="rId157" Type="http://schemas.openxmlformats.org/officeDocument/2006/relationships/customXml" Target="../ink/ink78.xml"/><Relationship Id="rId178" Type="http://schemas.openxmlformats.org/officeDocument/2006/relationships/image" Target="../media/image90.png"/><Relationship Id="rId61" Type="http://schemas.openxmlformats.org/officeDocument/2006/relationships/customXml" Target="../ink/ink30.xml"/><Relationship Id="rId82" Type="http://schemas.openxmlformats.org/officeDocument/2006/relationships/image" Target="../media/image42.png"/><Relationship Id="rId152" Type="http://schemas.openxmlformats.org/officeDocument/2006/relationships/image" Target="../media/image77.png"/><Relationship Id="rId173" Type="http://schemas.openxmlformats.org/officeDocument/2006/relationships/customXml" Target="../ink/ink86.xml"/><Relationship Id="rId194" Type="http://schemas.openxmlformats.org/officeDocument/2006/relationships/image" Target="../media/image98.png"/><Relationship Id="rId199" Type="http://schemas.openxmlformats.org/officeDocument/2006/relationships/customXml" Target="../ink/ink99.xml"/><Relationship Id="rId203" Type="http://schemas.openxmlformats.org/officeDocument/2006/relationships/customXml" Target="../ink/ink101.xml"/><Relationship Id="rId208" Type="http://schemas.openxmlformats.org/officeDocument/2006/relationships/image" Target="../media/image105.png"/><Relationship Id="rId229" Type="http://schemas.openxmlformats.org/officeDocument/2006/relationships/customXml" Target="../ink/ink114.xml"/><Relationship Id="rId19" Type="http://schemas.openxmlformats.org/officeDocument/2006/relationships/customXml" Target="../ink/ink9.xml"/><Relationship Id="rId224" Type="http://schemas.openxmlformats.org/officeDocument/2006/relationships/image" Target="../media/image113.png"/><Relationship Id="rId240" Type="http://schemas.openxmlformats.org/officeDocument/2006/relationships/image" Target="../media/image121.png"/><Relationship Id="rId245" Type="http://schemas.openxmlformats.org/officeDocument/2006/relationships/customXml" Target="../ink/ink122.xml"/><Relationship Id="rId261" Type="http://schemas.openxmlformats.org/officeDocument/2006/relationships/customXml" Target="../ink/ink130.xml"/><Relationship Id="rId266" Type="http://schemas.openxmlformats.org/officeDocument/2006/relationships/image" Target="../media/image134.png"/><Relationship Id="rId287" Type="http://schemas.openxmlformats.org/officeDocument/2006/relationships/customXml" Target="../ink/ink143.xml"/><Relationship Id="rId14" Type="http://schemas.openxmlformats.org/officeDocument/2006/relationships/image" Target="../media/image8.png"/><Relationship Id="rId30" Type="http://schemas.openxmlformats.org/officeDocument/2006/relationships/image" Target="../media/image16.png"/><Relationship Id="rId35" Type="http://schemas.openxmlformats.org/officeDocument/2006/relationships/customXml" Target="../ink/ink17.xml"/><Relationship Id="rId56" Type="http://schemas.openxmlformats.org/officeDocument/2006/relationships/image" Target="../media/image29.png"/><Relationship Id="rId77" Type="http://schemas.openxmlformats.org/officeDocument/2006/relationships/customXml" Target="../ink/ink38.xml"/><Relationship Id="rId100" Type="http://schemas.openxmlformats.org/officeDocument/2006/relationships/image" Target="../media/image51.png"/><Relationship Id="rId105" Type="http://schemas.openxmlformats.org/officeDocument/2006/relationships/customXml" Target="../ink/ink52.xml"/><Relationship Id="rId126" Type="http://schemas.openxmlformats.org/officeDocument/2006/relationships/image" Target="../media/image64.png"/><Relationship Id="rId147" Type="http://schemas.openxmlformats.org/officeDocument/2006/relationships/customXml" Target="../ink/ink73.xml"/><Relationship Id="rId168" Type="http://schemas.openxmlformats.org/officeDocument/2006/relationships/image" Target="../media/image85.png"/><Relationship Id="rId282" Type="http://schemas.openxmlformats.org/officeDocument/2006/relationships/image" Target="../media/image142.png"/><Relationship Id="rId8" Type="http://schemas.openxmlformats.org/officeDocument/2006/relationships/image" Target="../media/image5.png"/><Relationship Id="rId51" Type="http://schemas.openxmlformats.org/officeDocument/2006/relationships/customXml" Target="../ink/ink25.xml"/><Relationship Id="rId72" Type="http://schemas.openxmlformats.org/officeDocument/2006/relationships/image" Target="../media/image37.png"/><Relationship Id="rId93" Type="http://schemas.openxmlformats.org/officeDocument/2006/relationships/customXml" Target="../ink/ink46.xml"/><Relationship Id="rId98" Type="http://schemas.openxmlformats.org/officeDocument/2006/relationships/image" Target="../media/image50.png"/><Relationship Id="rId121" Type="http://schemas.openxmlformats.org/officeDocument/2006/relationships/customXml" Target="../ink/ink60.xml"/><Relationship Id="rId142" Type="http://schemas.openxmlformats.org/officeDocument/2006/relationships/image" Target="../media/image72.png"/><Relationship Id="rId163" Type="http://schemas.openxmlformats.org/officeDocument/2006/relationships/customXml" Target="../ink/ink81.xml"/><Relationship Id="rId184" Type="http://schemas.openxmlformats.org/officeDocument/2006/relationships/image" Target="../media/image93.png"/><Relationship Id="rId189" Type="http://schemas.openxmlformats.org/officeDocument/2006/relationships/customXml" Target="../ink/ink94.xml"/><Relationship Id="rId219" Type="http://schemas.openxmlformats.org/officeDocument/2006/relationships/customXml" Target="../ink/ink109.xml"/><Relationship Id="rId3" Type="http://schemas.openxmlformats.org/officeDocument/2006/relationships/customXml" Target="../ink/ink1.xml"/><Relationship Id="rId214" Type="http://schemas.openxmlformats.org/officeDocument/2006/relationships/image" Target="../media/image108.png"/><Relationship Id="rId230" Type="http://schemas.openxmlformats.org/officeDocument/2006/relationships/image" Target="../media/image116.png"/><Relationship Id="rId235" Type="http://schemas.openxmlformats.org/officeDocument/2006/relationships/customXml" Target="../ink/ink117.xml"/><Relationship Id="rId251" Type="http://schemas.openxmlformats.org/officeDocument/2006/relationships/customXml" Target="../ink/ink125.xml"/><Relationship Id="rId256" Type="http://schemas.openxmlformats.org/officeDocument/2006/relationships/image" Target="../media/image129.png"/><Relationship Id="rId277" Type="http://schemas.openxmlformats.org/officeDocument/2006/relationships/customXml" Target="../ink/ink138.xml"/><Relationship Id="rId298" Type="http://schemas.openxmlformats.org/officeDocument/2006/relationships/customXml" Target="../ink/ink149.xml"/><Relationship Id="rId25" Type="http://schemas.openxmlformats.org/officeDocument/2006/relationships/customXml" Target="../ink/ink12.xml"/><Relationship Id="rId46" Type="http://schemas.openxmlformats.org/officeDocument/2006/relationships/image" Target="../media/image24.png"/><Relationship Id="rId67" Type="http://schemas.openxmlformats.org/officeDocument/2006/relationships/customXml" Target="../ink/ink33.xml"/><Relationship Id="rId116" Type="http://schemas.openxmlformats.org/officeDocument/2006/relationships/image" Target="../media/image59.png"/><Relationship Id="rId137" Type="http://schemas.openxmlformats.org/officeDocument/2006/relationships/customXml" Target="../ink/ink68.xml"/><Relationship Id="rId158" Type="http://schemas.openxmlformats.org/officeDocument/2006/relationships/image" Target="../media/image80.png"/><Relationship Id="rId272" Type="http://schemas.openxmlformats.org/officeDocument/2006/relationships/image" Target="../media/image137.png"/><Relationship Id="rId293" Type="http://schemas.openxmlformats.org/officeDocument/2006/relationships/image" Target="../media/image147.png"/><Relationship Id="rId20" Type="http://schemas.openxmlformats.org/officeDocument/2006/relationships/image" Target="../media/image11.png"/><Relationship Id="rId41" Type="http://schemas.openxmlformats.org/officeDocument/2006/relationships/customXml" Target="../ink/ink20.xml"/><Relationship Id="rId62" Type="http://schemas.openxmlformats.org/officeDocument/2006/relationships/image" Target="../media/image32.png"/><Relationship Id="rId83" Type="http://schemas.openxmlformats.org/officeDocument/2006/relationships/customXml" Target="../ink/ink41.xml"/><Relationship Id="rId88" Type="http://schemas.openxmlformats.org/officeDocument/2006/relationships/image" Target="../media/image45.png"/><Relationship Id="rId111" Type="http://schemas.openxmlformats.org/officeDocument/2006/relationships/customXml" Target="../ink/ink55.xml"/><Relationship Id="rId132" Type="http://schemas.openxmlformats.org/officeDocument/2006/relationships/image" Target="../media/image67.png"/><Relationship Id="rId153" Type="http://schemas.openxmlformats.org/officeDocument/2006/relationships/customXml" Target="../ink/ink76.xml"/><Relationship Id="rId174" Type="http://schemas.openxmlformats.org/officeDocument/2006/relationships/image" Target="../media/image88.png"/><Relationship Id="rId179" Type="http://schemas.openxmlformats.org/officeDocument/2006/relationships/customXml" Target="../ink/ink89.xml"/><Relationship Id="rId195" Type="http://schemas.openxmlformats.org/officeDocument/2006/relationships/customXml" Target="../ink/ink97.xml"/><Relationship Id="rId209" Type="http://schemas.openxmlformats.org/officeDocument/2006/relationships/customXml" Target="../ink/ink104.xml"/><Relationship Id="rId190" Type="http://schemas.openxmlformats.org/officeDocument/2006/relationships/image" Target="../media/image96.png"/><Relationship Id="rId204" Type="http://schemas.openxmlformats.org/officeDocument/2006/relationships/image" Target="../media/image103.png"/><Relationship Id="rId220" Type="http://schemas.openxmlformats.org/officeDocument/2006/relationships/image" Target="../media/image111.png"/><Relationship Id="rId225" Type="http://schemas.openxmlformats.org/officeDocument/2006/relationships/customXml" Target="../ink/ink112.xml"/><Relationship Id="rId241" Type="http://schemas.openxmlformats.org/officeDocument/2006/relationships/customXml" Target="../ink/ink120.xml"/><Relationship Id="rId246" Type="http://schemas.openxmlformats.org/officeDocument/2006/relationships/image" Target="../media/image124.png"/><Relationship Id="rId267" Type="http://schemas.openxmlformats.org/officeDocument/2006/relationships/customXml" Target="../ink/ink133.xml"/><Relationship Id="rId288" Type="http://schemas.openxmlformats.org/officeDocument/2006/relationships/image" Target="../media/image145.png"/><Relationship Id="rId15" Type="http://schemas.openxmlformats.org/officeDocument/2006/relationships/customXml" Target="../ink/ink7.xml"/><Relationship Id="rId36" Type="http://schemas.openxmlformats.org/officeDocument/2006/relationships/image" Target="../media/image19.png"/><Relationship Id="rId57" Type="http://schemas.openxmlformats.org/officeDocument/2006/relationships/customXml" Target="../ink/ink28.xml"/><Relationship Id="rId106" Type="http://schemas.openxmlformats.org/officeDocument/2006/relationships/image" Target="../media/image54.png"/><Relationship Id="rId127" Type="http://schemas.openxmlformats.org/officeDocument/2006/relationships/customXml" Target="../ink/ink63.xml"/><Relationship Id="rId262" Type="http://schemas.openxmlformats.org/officeDocument/2006/relationships/image" Target="../media/image132.png"/><Relationship Id="rId283" Type="http://schemas.openxmlformats.org/officeDocument/2006/relationships/customXml" Target="../ink/ink141.xml"/><Relationship Id="rId10" Type="http://schemas.openxmlformats.org/officeDocument/2006/relationships/image" Target="../media/image6.png"/><Relationship Id="rId31" Type="http://schemas.openxmlformats.org/officeDocument/2006/relationships/customXml" Target="../ink/ink15.xml"/><Relationship Id="rId52" Type="http://schemas.openxmlformats.org/officeDocument/2006/relationships/image" Target="../media/image27.png"/><Relationship Id="rId73" Type="http://schemas.openxmlformats.org/officeDocument/2006/relationships/customXml" Target="../ink/ink36.xml"/><Relationship Id="rId78" Type="http://schemas.openxmlformats.org/officeDocument/2006/relationships/image" Target="../media/image40.png"/><Relationship Id="rId94" Type="http://schemas.openxmlformats.org/officeDocument/2006/relationships/image" Target="../media/image48.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2.png"/><Relationship Id="rId143" Type="http://schemas.openxmlformats.org/officeDocument/2006/relationships/customXml" Target="../ink/ink71.xml"/><Relationship Id="rId148" Type="http://schemas.openxmlformats.org/officeDocument/2006/relationships/image" Target="../media/image75.png"/><Relationship Id="rId164" Type="http://schemas.openxmlformats.org/officeDocument/2006/relationships/image" Target="../media/image83.png"/><Relationship Id="rId169" Type="http://schemas.openxmlformats.org/officeDocument/2006/relationships/customXml" Target="../ink/ink84.xml"/><Relationship Id="rId185" Type="http://schemas.openxmlformats.org/officeDocument/2006/relationships/customXml" Target="../ink/ink92.xml"/><Relationship Id="rId4" Type="http://schemas.openxmlformats.org/officeDocument/2006/relationships/image" Target="../media/image3.png"/><Relationship Id="rId9" Type="http://schemas.openxmlformats.org/officeDocument/2006/relationships/customXml" Target="../ink/ink4.xml"/><Relationship Id="rId180" Type="http://schemas.openxmlformats.org/officeDocument/2006/relationships/image" Target="../media/image91.png"/><Relationship Id="rId210" Type="http://schemas.openxmlformats.org/officeDocument/2006/relationships/image" Target="../media/image106.png"/><Relationship Id="rId215" Type="http://schemas.openxmlformats.org/officeDocument/2006/relationships/customXml" Target="../ink/ink107.xml"/><Relationship Id="rId236" Type="http://schemas.openxmlformats.org/officeDocument/2006/relationships/image" Target="../media/image119.png"/><Relationship Id="rId257" Type="http://schemas.openxmlformats.org/officeDocument/2006/relationships/customXml" Target="../ink/ink128.xml"/><Relationship Id="rId278" Type="http://schemas.openxmlformats.org/officeDocument/2006/relationships/image" Target="../media/image140.png"/><Relationship Id="rId26" Type="http://schemas.openxmlformats.org/officeDocument/2006/relationships/image" Target="../media/image14.png"/><Relationship Id="rId231" Type="http://schemas.openxmlformats.org/officeDocument/2006/relationships/customXml" Target="../ink/ink115.xml"/><Relationship Id="rId252" Type="http://schemas.openxmlformats.org/officeDocument/2006/relationships/image" Target="../media/image127.png"/><Relationship Id="rId273" Type="http://schemas.openxmlformats.org/officeDocument/2006/relationships/customXml" Target="../ink/ink136.xml"/><Relationship Id="rId294" Type="http://schemas.openxmlformats.org/officeDocument/2006/relationships/customXml" Target="../ink/ink147.xml"/><Relationship Id="rId47" Type="http://schemas.openxmlformats.org/officeDocument/2006/relationships/customXml" Target="../ink/ink23.xml"/><Relationship Id="rId68" Type="http://schemas.openxmlformats.org/officeDocument/2006/relationships/image" Target="../media/image35.png"/><Relationship Id="rId89" Type="http://schemas.openxmlformats.org/officeDocument/2006/relationships/customXml" Target="../ink/ink44.xml"/><Relationship Id="rId112" Type="http://schemas.openxmlformats.org/officeDocument/2006/relationships/image" Target="../media/image57.png"/><Relationship Id="rId133" Type="http://schemas.openxmlformats.org/officeDocument/2006/relationships/customXml" Target="../ink/ink66.xml"/><Relationship Id="rId154" Type="http://schemas.openxmlformats.org/officeDocument/2006/relationships/image" Target="../media/image78.png"/><Relationship Id="rId175" Type="http://schemas.openxmlformats.org/officeDocument/2006/relationships/customXml" Target="../ink/ink87.xml"/><Relationship Id="rId196" Type="http://schemas.openxmlformats.org/officeDocument/2006/relationships/image" Target="../media/image99.png"/><Relationship Id="rId200" Type="http://schemas.openxmlformats.org/officeDocument/2006/relationships/image" Target="../media/image101.png"/><Relationship Id="rId16" Type="http://schemas.openxmlformats.org/officeDocument/2006/relationships/image" Target="../media/image9.png"/><Relationship Id="rId221" Type="http://schemas.openxmlformats.org/officeDocument/2006/relationships/customXml" Target="../ink/ink110.xml"/><Relationship Id="rId242" Type="http://schemas.openxmlformats.org/officeDocument/2006/relationships/image" Target="../media/image122.png"/><Relationship Id="rId263" Type="http://schemas.openxmlformats.org/officeDocument/2006/relationships/customXml" Target="../ink/ink131.xml"/><Relationship Id="rId284" Type="http://schemas.openxmlformats.org/officeDocument/2006/relationships/image" Target="../media/image143.png"/><Relationship Id="rId37" Type="http://schemas.openxmlformats.org/officeDocument/2006/relationships/customXml" Target="../ink/ink18.xml"/><Relationship Id="rId58" Type="http://schemas.openxmlformats.org/officeDocument/2006/relationships/image" Target="../media/image30.png"/><Relationship Id="rId79" Type="http://schemas.openxmlformats.org/officeDocument/2006/relationships/customXml" Target="../ink/ink39.xml"/><Relationship Id="rId102" Type="http://schemas.openxmlformats.org/officeDocument/2006/relationships/image" Target="../media/image52.png"/><Relationship Id="rId123" Type="http://schemas.openxmlformats.org/officeDocument/2006/relationships/customXml" Target="../ink/ink61.xml"/><Relationship Id="rId144" Type="http://schemas.openxmlformats.org/officeDocument/2006/relationships/image" Target="../media/image73.png"/><Relationship Id="rId90" Type="http://schemas.openxmlformats.org/officeDocument/2006/relationships/image" Target="../media/image46.png"/><Relationship Id="rId165" Type="http://schemas.openxmlformats.org/officeDocument/2006/relationships/customXml" Target="../ink/ink82.xml"/><Relationship Id="rId186" Type="http://schemas.openxmlformats.org/officeDocument/2006/relationships/image" Target="../media/image94.png"/><Relationship Id="rId211" Type="http://schemas.openxmlformats.org/officeDocument/2006/relationships/customXml" Target="../ink/ink105.xml"/><Relationship Id="rId232" Type="http://schemas.openxmlformats.org/officeDocument/2006/relationships/image" Target="../media/image117.png"/><Relationship Id="rId253" Type="http://schemas.openxmlformats.org/officeDocument/2006/relationships/customXml" Target="../ink/ink126.xml"/><Relationship Id="rId274" Type="http://schemas.openxmlformats.org/officeDocument/2006/relationships/image" Target="../media/image138.png"/><Relationship Id="rId295" Type="http://schemas.openxmlformats.org/officeDocument/2006/relationships/image" Target="../media/image148.png"/><Relationship Id="rId27" Type="http://schemas.openxmlformats.org/officeDocument/2006/relationships/customXml" Target="../ink/ink13.xml"/><Relationship Id="rId48" Type="http://schemas.openxmlformats.org/officeDocument/2006/relationships/image" Target="../media/image25.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8.png"/><Relationship Id="rId80" Type="http://schemas.openxmlformats.org/officeDocument/2006/relationships/image" Target="../media/image41.png"/><Relationship Id="rId155" Type="http://schemas.openxmlformats.org/officeDocument/2006/relationships/customXml" Target="../ink/ink77.xml"/><Relationship Id="rId176" Type="http://schemas.openxmlformats.org/officeDocument/2006/relationships/image" Target="../media/image89.png"/><Relationship Id="rId197" Type="http://schemas.openxmlformats.org/officeDocument/2006/relationships/customXml" Target="../ink/ink98.xml"/><Relationship Id="rId201" Type="http://schemas.openxmlformats.org/officeDocument/2006/relationships/customXml" Target="../ink/ink100.xml"/><Relationship Id="rId222" Type="http://schemas.openxmlformats.org/officeDocument/2006/relationships/image" Target="../media/image112.png"/><Relationship Id="rId243" Type="http://schemas.openxmlformats.org/officeDocument/2006/relationships/customXml" Target="../ink/ink121.xml"/><Relationship Id="rId264" Type="http://schemas.openxmlformats.org/officeDocument/2006/relationships/image" Target="../media/image133.png"/><Relationship Id="rId285" Type="http://schemas.openxmlformats.org/officeDocument/2006/relationships/customXml" Target="../ink/ink142.xml"/><Relationship Id="rId17" Type="http://schemas.openxmlformats.org/officeDocument/2006/relationships/customXml" Target="../ink/ink8.xml"/><Relationship Id="rId38" Type="http://schemas.openxmlformats.org/officeDocument/2006/relationships/image" Target="../media/image20.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3.png"/><Relationship Id="rId70" Type="http://schemas.openxmlformats.org/officeDocument/2006/relationships/image" Target="../media/image36.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4.png"/><Relationship Id="rId187" Type="http://schemas.openxmlformats.org/officeDocument/2006/relationships/customXml" Target="../ink/ink93.xml"/><Relationship Id="rId1" Type="http://schemas.openxmlformats.org/officeDocument/2006/relationships/slideLayout" Target="../slideLayouts/slideLayout7.xml"/><Relationship Id="rId212" Type="http://schemas.openxmlformats.org/officeDocument/2006/relationships/image" Target="../media/image107.png"/><Relationship Id="rId233" Type="http://schemas.openxmlformats.org/officeDocument/2006/relationships/customXml" Target="../ink/ink116.xml"/><Relationship Id="rId254" Type="http://schemas.openxmlformats.org/officeDocument/2006/relationships/image" Target="../media/image128.png"/><Relationship Id="rId28" Type="http://schemas.openxmlformats.org/officeDocument/2006/relationships/image" Target="../media/image15.png"/><Relationship Id="rId49" Type="http://schemas.openxmlformats.org/officeDocument/2006/relationships/customXml" Target="../ink/ink24.xml"/><Relationship Id="rId114" Type="http://schemas.openxmlformats.org/officeDocument/2006/relationships/image" Target="../media/image58.png"/><Relationship Id="rId275" Type="http://schemas.openxmlformats.org/officeDocument/2006/relationships/customXml" Target="../ink/ink137.xml"/><Relationship Id="rId296" Type="http://schemas.openxmlformats.org/officeDocument/2006/relationships/customXml" Target="../ink/ink148.xml"/><Relationship Id="rId60" Type="http://schemas.openxmlformats.org/officeDocument/2006/relationships/image" Target="../media/image31.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79.png"/><Relationship Id="rId177" Type="http://schemas.openxmlformats.org/officeDocument/2006/relationships/customXml" Target="../ink/ink88.xml"/><Relationship Id="rId198" Type="http://schemas.openxmlformats.org/officeDocument/2006/relationships/image" Target="../media/image100.png"/><Relationship Id="rId202" Type="http://schemas.openxmlformats.org/officeDocument/2006/relationships/image" Target="../media/image102.png"/><Relationship Id="rId223" Type="http://schemas.openxmlformats.org/officeDocument/2006/relationships/customXml" Target="../ink/ink111.xml"/><Relationship Id="rId244" Type="http://schemas.openxmlformats.org/officeDocument/2006/relationships/image" Target="../media/image123.png"/><Relationship Id="rId18" Type="http://schemas.openxmlformats.org/officeDocument/2006/relationships/image" Target="../media/image10.png"/><Relationship Id="rId39" Type="http://schemas.openxmlformats.org/officeDocument/2006/relationships/customXml" Target="../ink/ink19.xml"/><Relationship Id="rId265" Type="http://schemas.openxmlformats.org/officeDocument/2006/relationships/customXml" Target="../ink/ink132.xml"/><Relationship Id="rId286" Type="http://schemas.openxmlformats.org/officeDocument/2006/relationships/image" Target="../media/image144.png"/><Relationship Id="rId50" Type="http://schemas.openxmlformats.org/officeDocument/2006/relationships/image" Target="../media/image26.png"/><Relationship Id="rId104" Type="http://schemas.openxmlformats.org/officeDocument/2006/relationships/image" Target="../media/image53.png"/><Relationship Id="rId125" Type="http://schemas.openxmlformats.org/officeDocument/2006/relationships/customXml" Target="../ink/ink62.xml"/><Relationship Id="rId146" Type="http://schemas.openxmlformats.org/officeDocument/2006/relationships/image" Target="../media/image74.png"/><Relationship Id="rId167" Type="http://schemas.openxmlformats.org/officeDocument/2006/relationships/customXml" Target="../ink/ink83.xml"/><Relationship Id="rId188" Type="http://schemas.openxmlformats.org/officeDocument/2006/relationships/image" Target="../media/image95.png"/></Relationships>
</file>

<file path=ppt/slides/_rels/slide30.xml.rels><?xml version="1.0" encoding="UTF-8" standalone="yes"?>
<Relationships xmlns="http://schemas.openxmlformats.org/package/2006/relationships"><Relationship Id="rId3" Type="http://schemas.openxmlformats.org/officeDocument/2006/relationships/hyperlink" Target="https://geodacenter.github.io/data-and-lab/snow/" TargetMode="External"/><Relationship Id="rId2" Type="http://schemas.openxmlformats.org/officeDocument/2006/relationships/hyperlink" Target="https://github.com/epibayes/john-snow-data"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6" Type="http://schemas.openxmlformats.org/officeDocument/2006/relationships/image" Target="../media/image164.png"/><Relationship Id="rId117" Type="http://schemas.openxmlformats.org/officeDocument/2006/relationships/customXml" Target="../ink/ink207.xml"/><Relationship Id="rId21" Type="http://schemas.openxmlformats.org/officeDocument/2006/relationships/customXml" Target="../ink/ink159.xml"/><Relationship Id="rId42" Type="http://schemas.openxmlformats.org/officeDocument/2006/relationships/image" Target="../media/image172.png"/><Relationship Id="rId47" Type="http://schemas.openxmlformats.org/officeDocument/2006/relationships/customXml" Target="../ink/ink172.xml"/><Relationship Id="rId63" Type="http://schemas.openxmlformats.org/officeDocument/2006/relationships/customXml" Target="../ink/ink180.xml"/><Relationship Id="rId68" Type="http://schemas.openxmlformats.org/officeDocument/2006/relationships/image" Target="../media/image185.png"/><Relationship Id="rId84" Type="http://schemas.openxmlformats.org/officeDocument/2006/relationships/image" Target="../media/image193.png"/><Relationship Id="rId89" Type="http://schemas.openxmlformats.org/officeDocument/2006/relationships/customXml" Target="../ink/ink193.xml"/><Relationship Id="rId112" Type="http://schemas.openxmlformats.org/officeDocument/2006/relationships/image" Target="../media/image207.png"/><Relationship Id="rId133" Type="http://schemas.openxmlformats.org/officeDocument/2006/relationships/customXml" Target="../ink/ink215.xml"/><Relationship Id="rId138" Type="http://schemas.openxmlformats.org/officeDocument/2006/relationships/image" Target="../media/image220.png"/><Relationship Id="rId16" Type="http://schemas.openxmlformats.org/officeDocument/2006/relationships/image" Target="../media/image159.png"/><Relationship Id="rId107" Type="http://schemas.openxmlformats.org/officeDocument/2006/relationships/customXml" Target="../ink/ink202.xml"/><Relationship Id="rId11" Type="http://schemas.openxmlformats.org/officeDocument/2006/relationships/customXml" Target="../ink/ink154.xml"/><Relationship Id="rId32" Type="http://schemas.openxmlformats.org/officeDocument/2006/relationships/image" Target="../media/image167.png"/><Relationship Id="rId37" Type="http://schemas.openxmlformats.org/officeDocument/2006/relationships/customXml" Target="../ink/ink167.xml"/><Relationship Id="rId53" Type="http://schemas.openxmlformats.org/officeDocument/2006/relationships/customXml" Target="../ink/ink175.xml"/><Relationship Id="rId58" Type="http://schemas.openxmlformats.org/officeDocument/2006/relationships/image" Target="../media/image180.png"/><Relationship Id="rId74" Type="http://schemas.openxmlformats.org/officeDocument/2006/relationships/image" Target="../media/image188.png"/><Relationship Id="rId79" Type="http://schemas.openxmlformats.org/officeDocument/2006/relationships/customXml" Target="../ink/ink188.xml"/><Relationship Id="rId102" Type="http://schemas.openxmlformats.org/officeDocument/2006/relationships/image" Target="../media/image202.png"/><Relationship Id="rId123" Type="http://schemas.openxmlformats.org/officeDocument/2006/relationships/customXml" Target="../ink/ink210.xml"/><Relationship Id="rId128" Type="http://schemas.openxmlformats.org/officeDocument/2006/relationships/image" Target="../media/image215.png"/><Relationship Id="rId144" Type="http://schemas.openxmlformats.org/officeDocument/2006/relationships/image" Target="../media/image223.png"/><Relationship Id="rId149" Type="http://schemas.openxmlformats.org/officeDocument/2006/relationships/customXml" Target="../ink/ink223.xml"/><Relationship Id="rId5" Type="http://schemas.openxmlformats.org/officeDocument/2006/relationships/customXml" Target="../ink/ink151.xml"/><Relationship Id="rId90" Type="http://schemas.openxmlformats.org/officeDocument/2006/relationships/image" Target="../media/image196.png"/><Relationship Id="rId95" Type="http://schemas.openxmlformats.org/officeDocument/2006/relationships/customXml" Target="../ink/ink196.xml"/><Relationship Id="rId22" Type="http://schemas.openxmlformats.org/officeDocument/2006/relationships/image" Target="../media/image162.png"/><Relationship Id="rId27" Type="http://schemas.openxmlformats.org/officeDocument/2006/relationships/customXml" Target="../ink/ink162.xml"/><Relationship Id="rId43" Type="http://schemas.openxmlformats.org/officeDocument/2006/relationships/customXml" Target="../ink/ink170.xml"/><Relationship Id="rId48" Type="http://schemas.openxmlformats.org/officeDocument/2006/relationships/image" Target="../media/image175.png"/><Relationship Id="rId64" Type="http://schemas.openxmlformats.org/officeDocument/2006/relationships/image" Target="../media/image183.png"/><Relationship Id="rId69" Type="http://schemas.openxmlformats.org/officeDocument/2006/relationships/customXml" Target="../ink/ink183.xml"/><Relationship Id="rId113" Type="http://schemas.openxmlformats.org/officeDocument/2006/relationships/customXml" Target="../ink/ink205.xml"/><Relationship Id="rId118" Type="http://schemas.openxmlformats.org/officeDocument/2006/relationships/image" Target="../media/image210.png"/><Relationship Id="rId134" Type="http://schemas.openxmlformats.org/officeDocument/2006/relationships/image" Target="../media/image218.png"/><Relationship Id="rId139" Type="http://schemas.openxmlformats.org/officeDocument/2006/relationships/customXml" Target="../ink/ink218.xml"/><Relationship Id="rId80" Type="http://schemas.openxmlformats.org/officeDocument/2006/relationships/image" Target="../media/image191.png"/><Relationship Id="rId85" Type="http://schemas.openxmlformats.org/officeDocument/2006/relationships/customXml" Target="../ink/ink191.xml"/><Relationship Id="rId150" Type="http://schemas.openxmlformats.org/officeDocument/2006/relationships/image" Target="../media/image226.png"/><Relationship Id="rId12" Type="http://schemas.openxmlformats.org/officeDocument/2006/relationships/image" Target="../media/image157.png"/><Relationship Id="rId17" Type="http://schemas.openxmlformats.org/officeDocument/2006/relationships/customXml" Target="../ink/ink157.xml"/><Relationship Id="rId25" Type="http://schemas.openxmlformats.org/officeDocument/2006/relationships/customXml" Target="../ink/ink161.xml"/><Relationship Id="rId33" Type="http://schemas.openxmlformats.org/officeDocument/2006/relationships/customXml" Target="../ink/ink165.xml"/><Relationship Id="rId38" Type="http://schemas.openxmlformats.org/officeDocument/2006/relationships/image" Target="../media/image170.png"/><Relationship Id="rId46" Type="http://schemas.openxmlformats.org/officeDocument/2006/relationships/image" Target="../media/image174.png"/><Relationship Id="rId59" Type="http://schemas.openxmlformats.org/officeDocument/2006/relationships/customXml" Target="../ink/ink178.xml"/><Relationship Id="rId67" Type="http://schemas.openxmlformats.org/officeDocument/2006/relationships/customXml" Target="../ink/ink182.xml"/><Relationship Id="rId103" Type="http://schemas.openxmlformats.org/officeDocument/2006/relationships/customXml" Target="../ink/ink200.xml"/><Relationship Id="rId108" Type="http://schemas.openxmlformats.org/officeDocument/2006/relationships/image" Target="../media/image205.png"/><Relationship Id="rId116" Type="http://schemas.openxmlformats.org/officeDocument/2006/relationships/image" Target="../media/image209.png"/><Relationship Id="rId124" Type="http://schemas.openxmlformats.org/officeDocument/2006/relationships/image" Target="../media/image213.png"/><Relationship Id="rId129" Type="http://schemas.openxmlformats.org/officeDocument/2006/relationships/customXml" Target="../ink/ink213.xml"/><Relationship Id="rId137" Type="http://schemas.openxmlformats.org/officeDocument/2006/relationships/customXml" Target="../ink/ink217.xml"/><Relationship Id="rId20" Type="http://schemas.openxmlformats.org/officeDocument/2006/relationships/image" Target="../media/image161.png"/><Relationship Id="rId41" Type="http://schemas.openxmlformats.org/officeDocument/2006/relationships/customXml" Target="../ink/ink169.xml"/><Relationship Id="rId54" Type="http://schemas.openxmlformats.org/officeDocument/2006/relationships/image" Target="../media/image178.png"/><Relationship Id="rId62" Type="http://schemas.openxmlformats.org/officeDocument/2006/relationships/image" Target="../media/image182.png"/><Relationship Id="rId70" Type="http://schemas.openxmlformats.org/officeDocument/2006/relationships/image" Target="../media/image186.png"/><Relationship Id="rId75" Type="http://schemas.openxmlformats.org/officeDocument/2006/relationships/customXml" Target="../ink/ink186.xml"/><Relationship Id="rId83" Type="http://schemas.openxmlformats.org/officeDocument/2006/relationships/customXml" Target="../ink/ink190.xml"/><Relationship Id="rId88" Type="http://schemas.openxmlformats.org/officeDocument/2006/relationships/image" Target="../media/image195.png"/><Relationship Id="rId91" Type="http://schemas.openxmlformats.org/officeDocument/2006/relationships/customXml" Target="../ink/ink194.xml"/><Relationship Id="rId96" Type="http://schemas.openxmlformats.org/officeDocument/2006/relationships/image" Target="../media/image199.png"/><Relationship Id="rId111" Type="http://schemas.openxmlformats.org/officeDocument/2006/relationships/customXml" Target="../ink/ink204.xml"/><Relationship Id="rId132" Type="http://schemas.openxmlformats.org/officeDocument/2006/relationships/image" Target="../media/image217.png"/><Relationship Id="rId140" Type="http://schemas.openxmlformats.org/officeDocument/2006/relationships/image" Target="../media/image221.png"/><Relationship Id="rId145" Type="http://schemas.openxmlformats.org/officeDocument/2006/relationships/customXml" Target="../ink/ink221.xml"/><Relationship Id="rId1" Type="http://schemas.openxmlformats.org/officeDocument/2006/relationships/slideLayout" Target="../slideLayouts/slideLayout7.xml"/><Relationship Id="rId6" Type="http://schemas.openxmlformats.org/officeDocument/2006/relationships/image" Target="../media/image154.png"/><Relationship Id="rId15" Type="http://schemas.openxmlformats.org/officeDocument/2006/relationships/customXml" Target="../ink/ink156.xml"/><Relationship Id="rId23" Type="http://schemas.openxmlformats.org/officeDocument/2006/relationships/customXml" Target="../ink/ink160.xml"/><Relationship Id="rId28" Type="http://schemas.openxmlformats.org/officeDocument/2006/relationships/image" Target="../media/image165.png"/><Relationship Id="rId36" Type="http://schemas.openxmlformats.org/officeDocument/2006/relationships/image" Target="../media/image169.png"/><Relationship Id="rId49" Type="http://schemas.openxmlformats.org/officeDocument/2006/relationships/customXml" Target="../ink/ink173.xml"/><Relationship Id="rId57" Type="http://schemas.openxmlformats.org/officeDocument/2006/relationships/customXml" Target="../ink/ink177.xml"/><Relationship Id="rId106" Type="http://schemas.openxmlformats.org/officeDocument/2006/relationships/image" Target="../media/image204.png"/><Relationship Id="rId114" Type="http://schemas.openxmlformats.org/officeDocument/2006/relationships/image" Target="../media/image208.png"/><Relationship Id="rId119" Type="http://schemas.openxmlformats.org/officeDocument/2006/relationships/customXml" Target="../ink/ink208.xml"/><Relationship Id="rId127" Type="http://schemas.openxmlformats.org/officeDocument/2006/relationships/customXml" Target="../ink/ink212.xml"/><Relationship Id="rId10" Type="http://schemas.openxmlformats.org/officeDocument/2006/relationships/image" Target="../media/image156.png"/><Relationship Id="rId31" Type="http://schemas.openxmlformats.org/officeDocument/2006/relationships/customXml" Target="../ink/ink164.xml"/><Relationship Id="rId44" Type="http://schemas.openxmlformats.org/officeDocument/2006/relationships/image" Target="../media/image173.png"/><Relationship Id="rId52" Type="http://schemas.openxmlformats.org/officeDocument/2006/relationships/image" Target="../media/image177.png"/><Relationship Id="rId60" Type="http://schemas.openxmlformats.org/officeDocument/2006/relationships/image" Target="../media/image181.png"/><Relationship Id="rId65" Type="http://schemas.openxmlformats.org/officeDocument/2006/relationships/customXml" Target="../ink/ink181.xml"/><Relationship Id="rId73" Type="http://schemas.openxmlformats.org/officeDocument/2006/relationships/customXml" Target="../ink/ink185.xml"/><Relationship Id="rId78" Type="http://schemas.openxmlformats.org/officeDocument/2006/relationships/image" Target="../media/image190.png"/><Relationship Id="rId81" Type="http://schemas.openxmlformats.org/officeDocument/2006/relationships/customXml" Target="../ink/ink189.xml"/><Relationship Id="rId86" Type="http://schemas.openxmlformats.org/officeDocument/2006/relationships/image" Target="../media/image194.png"/><Relationship Id="rId94" Type="http://schemas.openxmlformats.org/officeDocument/2006/relationships/image" Target="../media/image198.png"/><Relationship Id="rId99" Type="http://schemas.openxmlformats.org/officeDocument/2006/relationships/customXml" Target="../ink/ink198.xml"/><Relationship Id="rId101" Type="http://schemas.openxmlformats.org/officeDocument/2006/relationships/customXml" Target="../ink/ink199.xml"/><Relationship Id="rId122" Type="http://schemas.openxmlformats.org/officeDocument/2006/relationships/image" Target="../media/image212.png"/><Relationship Id="rId130" Type="http://schemas.openxmlformats.org/officeDocument/2006/relationships/image" Target="../media/image216.png"/><Relationship Id="rId135" Type="http://schemas.openxmlformats.org/officeDocument/2006/relationships/customXml" Target="../ink/ink216.xml"/><Relationship Id="rId143" Type="http://schemas.openxmlformats.org/officeDocument/2006/relationships/customXml" Target="../ink/ink220.xml"/><Relationship Id="rId148" Type="http://schemas.openxmlformats.org/officeDocument/2006/relationships/image" Target="../media/image225.png"/><Relationship Id="rId151" Type="http://schemas.openxmlformats.org/officeDocument/2006/relationships/image" Target="../media/image227.png"/><Relationship Id="rId4" Type="http://schemas.openxmlformats.org/officeDocument/2006/relationships/image" Target="../media/image153.png"/><Relationship Id="rId9" Type="http://schemas.openxmlformats.org/officeDocument/2006/relationships/customXml" Target="../ink/ink153.xml"/><Relationship Id="rId13" Type="http://schemas.openxmlformats.org/officeDocument/2006/relationships/customXml" Target="../ink/ink155.xml"/><Relationship Id="rId18" Type="http://schemas.openxmlformats.org/officeDocument/2006/relationships/image" Target="../media/image160.png"/><Relationship Id="rId39" Type="http://schemas.openxmlformats.org/officeDocument/2006/relationships/customXml" Target="../ink/ink168.xml"/><Relationship Id="rId109" Type="http://schemas.openxmlformats.org/officeDocument/2006/relationships/customXml" Target="../ink/ink203.xml"/><Relationship Id="rId34" Type="http://schemas.openxmlformats.org/officeDocument/2006/relationships/image" Target="../media/image168.png"/><Relationship Id="rId50" Type="http://schemas.openxmlformats.org/officeDocument/2006/relationships/image" Target="../media/image176.png"/><Relationship Id="rId55" Type="http://schemas.openxmlformats.org/officeDocument/2006/relationships/customXml" Target="../ink/ink176.xml"/><Relationship Id="rId76" Type="http://schemas.openxmlformats.org/officeDocument/2006/relationships/image" Target="../media/image189.png"/><Relationship Id="rId97" Type="http://schemas.openxmlformats.org/officeDocument/2006/relationships/customXml" Target="../ink/ink197.xml"/><Relationship Id="rId104" Type="http://schemas.openxmlformats.org/officeDocument/2006/relationships/image" Target="../media/image203.png"/><Relationship Id="rId120" Type="http://schemas.openxmlformats.org/officeDocument/2006/relationships/image" Target="../media/image211.png"/><Relationship Id="rId125" Type="http://schemas.openxmlformats.org/officeDocument/2006/relationships/customXml" Target="../ink/ink211.xml"/><Relationship Id="rId141" Type="http://schemas.openxmlformats.org/officeDocument/2006/relationships/customXml" Target="../ink/ink219.xml"/><Relationship Id="rId146" Type="http://schemas.openxmlformats.org/officeDocument/2006/relationships/image" Target="../media/image224.png"/><Relationship Id="rId7" Type="http://schemas.openxmlformats.org/officeDocument/2006/relationships/customXml" Target="../ink/ink152.xml"/><Relationship Id="rId71" Type="http://schemas.openxmlformats.org/officeDocument/2006/relationships/customXml" Target="../ink/ink184.xml"/><Relationship Id="rId92" Type="http://schemas.openxmlformats.org/officeDocument/2006/relationships/image" Target="../media/image197.png"/><Relationship Id="rId2" Type="http://schemas.openxmlformats.org/officeDocument/2006/relationships/image" Target="../media/image152.png"/><Relationship Id="rId29" Type="http://schemas.openxmlformats.org/officeDocument/2006/relationships/customXml" Target="../ink/ink163.xml"/><Relationship Id="rId24" Type="http://schemas.openxmlformats.org/officeDocument/2006/relationships/image" Target="../media/image163.png"/><Relationship Id="rId40" Type="http://schemas.openxmlformats.org/officeDocument/2006/relationships/image" Target="../media/image171.png"/><Relationship Id="rId45" Type="http://schemas.openxmlformats.org/officeDocument/2006/relationships/customXml" Target="../ink/ink171.xml"/><Relationship Id="rId66" Type="http://schemas.openxmlformats.org/officeDocument/2006/relationships/image" Target="../media/image184.png"/><Relationship Id="rId87" Type="http://schemas.openxmlformats.org/officeDocument/2006/relationships/customXml" Target="../ink/ink192.xml"/><Relationship Id="rId110" Type="http://schemas.openxmlformats.org/officeDocument/2006/relationships/image" Target="../media/image206.png"/><Relationship Id="rId115" Type="http://schemas.openxmlformats.org/officeDocument/2006/relationships/customXml" Target="../ink/ink206.xml"/><Relationship Id="rId131" Type="http://schemas.openxmlformats.org/officeDocument/2006/relationships/customXml" Target="../ink/ink214.xml"/><Relationship Id="rId136" Type="http://schemas.openxmlformats.org/officeDocument/2006/relationships/image" Target="../media/image219.png"/><Relationship Id="rId61" Type="http://schemas.openxmlformats.org/officeDocument/2006/relationships/customXml" Target="../ink/ink179.xml"/><Relationship Id="rId82" Type="http://schemas.openxmlformats.org/officeDocument/2006/relationships/image" Target="../media/image192.png"/><Relationship Id="rId19" Type="http://schemas.openxmlformats.org/officeDocument/2006/relationships/customXml" Target="../ink/ink158.xml"/><Relationship Id="rId14" Type="http://schemas.openxmlformats.org/officeDocument/2006/relationships/image" Target="../media/image158.png"/><Relationship Id="rId30" Type="http://schemas.openxmlformats.org/officeDocument/2006/relationships/image" Target="../media/image166.png"/><Relationship Id="rId35" Type="http://schemas.openxmlformats.org/officeDocument/2006/relationships/customXml" Target="../ink/ink166.xml"/><Relationship Id="rId56" Type="http://schemas.openxmlformats.org/officeDocument/2006/relationships/image" Target="../media/image179.png"/><Relationship Id="rId77" Type="http://schemas.openxmlformats.org/officeDocument/2006/relationships/customXml" Target="../ink/ink187.xml"/><Relationship Id="rId100" Type="http://schemas.openxmlformats.org/officeDocument/2006/relationships/image" Target="../media/image201.png"/><Relationship Id="rId105" Type="http://schemas.openxmlformats.org/officeDocument/2006/relationships/customXml" Target="../ink/ink201.xml"/><Relationship Id="rId126" Type="http://schemas.openxmlformats.org/officeDocument/2006/relationships/image" Target="../media/image214.png"/><Relationship Id="rId147" Type="http://schemas.openxmlformats.org/officeDocument/2006/relationships/customXml" Target="../ink/ink222.xml"/><Relationship Id="rId8" Type="http://schemas.openxmlformats.org/officeDocument/2006/relationships/image" Target="../media/image155.png"/><Relationship Id="rId51" Type="http://schemas.openxmlformats.org/officeDocument/2006/relationships/customXml" Target="../ink/ink174.xml"/><Relationship Id="rId72" Type="http://schemas.openxmlformats.org/officeDocument/2006/relationships/image" Target="../media/image187.png"/><Relationship Id="rId93" Type="http://schemas.openxmlformats.org/officeDocument/2006/relationships/customXml" Target="../ink/ink195.xml"/><Relationship Id="rId98" Type="http://schemas.openxmlformats.org/officeDocument/2006/relationships/image" Target="../media/image200.png"/><Relationship Id="rId121" Type="http://schemas.openxmlformats.org/officeDocument/2006/relationships/customXml" Target="../ink/ink209.xml"/><Relationship Id="rId142" Type="http://schemas.openxmlformats.org/officeDocument/2006/relationships/image" Target="../media/image222.png"/><Relationship Id="rId3" Type="http://schemas.openxmlformats.org/officeDocument/2006/relationships/customXml" Target="../ink/ink150.xml"/></Relationships>
</file>

<file path=ppt/slides/_rels/slide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 Id="rId5" Type="http://schemas.openxmlformats.org/officeDocument/2006/relationships/image" Target="../media/image231.gif"/><Relationship Id="rId4" Type="http://schemas.openxmlformats.org/officeDocument/2006/relationships/image" Target="../media/image230.gif"/></Relationships>
</file>

<file path=ppt/slides/_rels/slide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www.youtube.com/watch?v=0MzH69hFdkE" TargetMode="External"/><Relationship Id="rId3" Type="http://schemas.microsoft.com/office/2007/relationships/media" Target="../media/media2.mp4"/><Relationship Id="rId7" Type="http://schemas.openxmlformats.org/officeDocument/2006/relationships/hyperlink" Target="https://www.youtube.com/watch?v=Qqz5AJjyugM"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chi-feng/mcmc-demo?tab=readme-ov-file" TargetMode="External"/><Relationship Id="rId5" Type="http://schemas.openxmlformats.org/officeDocument/2006/relationships/slideLayout" Target="../slideLayouts/slideLayout7.xml"/><Relationship Id="rId10" Type="http://schemas.openxmlformats.org/officeDocument/2006/relationships/image" Target="../media/image235.png"/><Relationship Id="rId4" Type="http://schemas.openxmlformats.org/officeDocument/2006/relationships/video" Target="../media/media2.mp4"/><Relationship Id="rId9" Type="http://schemas.openxmlformats.org/officeDocument/2006/relationships/image" Target="../media/image2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C57F9B-136B-681C-CA5B-4F4734454002}"/>
              </a:ext>
            </a:extLst>
          </p:cNvPr>
          <p:cNvSpPr txBox="1"/>
          <p:nvPr/>
        </p:nvSpPr>
        <p:spPr>
          <a:xfrm>
            <a:off x="1902487" y="2705725"/>
            <a:ext cx="8810012" cy="1446550"/>
          </a:xfrm>
          <a:prstGeom prst="rect">
            <a:avLst/>
          </a:prstGeom>
          <a:noFill/>
        </p:spPr>
        <p:txBody>
          <a:bodyPr wrap="square" rtlCol="0">
            <a:spAutoFit/>
          </a:bodyPr>
          <a:lstStyle/>
          <a:p>
            <a:pPr algn="ctr"/>
            <a:r>
              <a:rPr lang="en-GB" sz="4400" dirty="0">
                <a:latin typeface="Cambria" panose="02040503050406030204" pitchFamily="18" charset="0"/>
                <a:ea typeface="Cambria" panose="02040503050406030204" pitchFamily="18" charset="0"/>
              </a:rPr>
              <a:t>A Bayesian Workflow Approach to John Snow’s Cholera Data </a:t>
            </a:r>
          </a:p>
        </p:txBody>
      </p:sp>
      <p:pic>
        <p:nvPicPr>
          <p:cNvPr id="3" name="Picture 2" descr="Graphical user interface, text, application&#10;&#10;Description automatically generated">
            <a:extLst>
              <a:ext uri="{FF2B5EF4-FFF2-40B4-BE49-F238E27FC236}">
                <a16:creationId xmlns:a16="http://schemas.microsoft.com/office/drawing/2014/main" id="{FFB0EA01-39FA-F1CE-7EF9-C8D54BD37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48" y="157316"/>
            <a:ext cx="2819347" cy="1340528"/>
          </a:xfrm>
          <a:prstGeom prst="rect">
            <a:avLst/>
          </a:prstGeom>
        </p:spPr>
      </p:pic>
    </p:spTree>
    <p:extLst>
      <p:ext uri="{BB962C8B-B14F-4D97-AF65-F5344CB8AC3E}">
        <p14:creationId xmlns:p14="http://schemas.microsoft.com/office/powerpoint/2010/main" val="1650088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city&#10;&#10;Description automatically generated">
            <a:extLst>
              <a:ext uri="{FF2B5EF4-FFF2-40B4-BE49-F238E27FC236}">
                <a16:creationId xmlns:a16="http://schemas.microsoft.com/office/drawing/2014/main" id="{B027D08E-C2BC-7B4C-7B62-408ACC753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682" y="65988"/>
            <a:ext cx="7333044" cy="6858000"/>
          </a:xfrm>
          <a:prstGeom prst="rect">
            <a:avLst/>
          </a:prstGeom>
        </p:spPr>
      </p:pic>
      <p:sp>
        <p:nvSpPr>
          <p:cNvPr id="8" name="TextBox 7">
            <a:extLst>
              <a:ext uri="{FF2B5EF4-FFF2-40B4-BE49-F238E27FC236}">
                <a16:creationId xmlns:a16="http://schemas.microsoft.com/office/drawing/2014/main" id="{7E674815-8780-64E6-6213-F7A1D6226F5B}"/>
              </a:ext>
            </a:extLst>
          </p:cNvPr>
          <p:cNvSpPr txBox="1"/>
          <p:nvPr/>
        </p:nvSpPr>
        <p:spPr>
          <a:xfrm>
            <a:off x="626219" y="593418"/>
            <a:ext cx="3615842" cy="461665"/>
          </a:xfrm>
          <a:prstGeom prst="rect">
            <a:avLst/>
          </a:prstGeom>
          <a:noFill/>
        </p:spPr>
        <p:txBody>
          <a:bodyPr wrap="square" rtlCol="0">
            <a:spAutoFit/>
          </a:bodyPr>
          <a:lstStyle/>
          <a:p>
            <a:pPr algn="just"/>
            <a:r>
              <a:rPr lang="en-GB" sz="2400" dirty="0">
                <a:latin typeface="Cambria" panose="02040503050406030204" pitchFamily="18" charset="0"/>
                <a:ea typeface="Cambria" panose="02040503050406030204" pitchFamily="18" charset="0"/>
              </a:rPr>
              <a:t>John Snow Original Map</a:t>
            </a:r>
          </a:p>
        </p:txBody>
      </p:sp>
    </p:spTree>
    <p:extLst>
      <p:ext uri="{BB962C8B-B14F-4D97-AF65-F5344CB8AC3E}">
        <p14:creationId xmlns:p14="http://schemas.microsoft.com/office/powerpoint/2010/main" val="2303835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city&#10;&#10;Description automatically generated">
            <a:extLst>
              <a:ext uri="{FF2B5EF4-FFF2-40B4-BE49-F238E27FC236}">
                <a16:creationId xmlns:a16="http://schemas.microsoft.com/office/drawing/2014/main" id="{D3CE688A-41BC-A8AD-FF38-F60287F3B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6330" y="0"/>
            <a:ext cx="7613487" cy="6858000"/>
          </a:xfrm>
          <a:prstGeom prst="rect">
            <a:avLst/>
          </a:prstGeom>
        </p:spPr>
      </p:pic>
      <p:sp>
        <p:nvSpPr>
          <p:cNvPr id="2" name="TextBox 1">
            <a:extLst>
              <a:ext uri="{FF2B5EF4-FFF2-40B4-BE49-F238E27FC236}">
                <a16:creationId xmlns:a16="http://schemas.microsoft.com/office/drawing/2014/main" id="{4918978D-8046-E0D0-BA82-0CC2459BC67C}"/>
              </a:ext>
            </a:extLst>
          </p:cNvPr>
          <p:cNvSpPr txBox="1"/>
          <p:nvPr/>
        </p:nvSpPr>
        <p:spPr>
          <a:xfrm>
            <a:off x="720488" y="593418"/>
            <a:ext cx="3615842" cy="461665"/>
          </a:xfrm>
          <a:prstGeom prst="rect">
            <a:avLst/>
          </a:prstGeom>
          <a:noFill/>
        </p:spPr>
        <p:txBody>
          <a:bodyPr wrap="square" rtlCol="0">
            <a:spAutoFit/>
          </a:bodyPr>
          <a:lstStyle/>
          <a:p>
            <a:pPr algn="just"/>
            <a:r>
              <a:rPr lang="en-GB" sz="2400" dirty="0">
                <a:latin typeface="Cambria" panose="02040503050406030204" pitchFamily="18" charset="0"/>
                <a:ea typeface="Cambria" panose="02040503050406030204" pitchFamily="18" charset="0"/>
              </a:rPr>
              <a:t>Current Map of Soho</a:t>
            </a:r>
          </a:p>
        </p:txBody>
      </p:sp>
    </p:spTree>
    <p:extLst>
      <p:ext uri="{BB962C8B-B14F-4D97-AF65-F5344CB8AC3E}">
        <p14:creationId xmlns:p14="http://schemas.microsoft.com/office/powerpoint/2010/main" val="2110738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A4BC-4E81-BF53-EF2D-777368A16FD4}"/>
              </a:ext>
            </a:extLst>
          </p:cNvPr>
          <p:cNvPicPr>
            <a:picLocks noChangeAspect="1"/>
          </p:cNvPicPr>
          <p:nvPr/>
        </p:nvPicPr>
        <p:blipFill>
          <a:blip r:embed="rId2"/>
          <a:stretch>
            <a:fillRect/>
          </a:stretch>
        </p:blipFill>
        <p:spPr>
          <a:xfrm>
            <a:off x="1407098" y="9427"/>
            <a:ext cx="9533446" cy="540304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64BF4E34-824C-6838-E881-CEBAF9EB6684}"/>
                  </a:ext>
                </a:extLst>
              </p14:cNvPr>
              <p14:cNvContentPartPr/>
              <p14:nvPr/>
            </p14:nvContentPartPr>
            <p14:xfrm>
              <a:off x="4024567" y="1400857"/>
              <a:ext cx="4433400" cy="2203920"/>
            </p14:xfrm>
          </p:contentPart>
        </mc:Choice>
        <mc:Fallback xmlns="">
          <p:pic>
            <p:nvPicPr>
              <p:cNvPr id="8" name="Ink 7">
                <a:extLst>
                  <a:ext uri="{FF2B5EF4-FFF2-40B4-BE49-F238E27FC236}">
                    <a16:creationId xmlns:a16="http://schemas.microsoft.com/office/drawing/2014/main" id="{64BF4E34-824C-6838-E881-CEBAF9EB6684}"/>
                  </a:ext>
                </a:extLst>
              </p:cNvPr>
              <p:cNvPicPr/>
              <p:nvPr/>
            </p:nvPicPr>
            <p:blipFill>
              <a:blip r:embed="rId4"/>
              <a:stretch>
                <a:fillRect/>
              </a:stretch>
            </p:blipFill>
            <p:spPr>
              <a:xfrm>
                <a:off x="3934927" y="1220857"/>
                <a:ext cx="4613040" cy="256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F2D12F16-7768-A29B-3347-2F41B8E5F906}"/>
                  </a:ext>
                </a:extLst>
              </p14:cNvPr>
              <p14:cNvContentPartPr/>
              <p14:nvPr/>
            </p14:nvContentPartPr>
            <p14:xfrm>
              <a:off x="5424600" y="2818043"/>
              <a:ext cx="671400" cy="1053720"/>
            </p14:xfrm>
          </p:contentPart>
        </mc:Choice>
        <mc:Fallback xmlns="">
          <p:pic>
            <p:nvPicPr>
              <p:cNvPr id="17" name="Ink 16">
                <a:extLst>
                  <a:ext uri="{FF2B5EF4-FFF2-40B4-BE49-F238E27FC236}">
                    <a16:creationId xmlns:a16="http://schemas.microsoft.com/office/drawing/2014/main" id="{F2D12F16-7768-A29B-3347-2F41B8E5F906}"/>
                  </a:ext>
                </a:extLst>
              </p:cNvPr>
              <p:cNvPicPr/>
              <p:nvPr/>
            </p:nvPicPr>
            <p:blipFill>
              <a:blip r:embed="rId6"/>
              <a:stretch>
                <a:fillRect/>
              </a:stretch>
            </p:blipFill>
            <p:spPr>
              <a:xfrm>
                <a:off x="5406600" y="2800043"/>
                <a:ext cx="707040" cy="1089360"/>
              </a:xfrm>
              <a:prstGeom prst="rect">
                <a:avLst/>
              </a:prstGeom>
            </p:spPr>
          </p:pic>
        </mc:Fallback>
      </mc:AlternateContent>
      <p:sp>
        <p:nvSpPr>
          <p:cNvPr id="20" name="TextBox 19">
            <a:extLst>
              <a:ext uri="{FF2B5EF4-FFF2-40B4-BE49-F238E27FC236}">
                <a16:creationId xmlns:a16="http://schemas.microsoft.com/office/drawing/2014/main" id="{6A38B601-69C9-BF7D-4088-9CF8DDC2F7AA}"/>
              </a:ext>
            </a:extLst>
          </p:cNvPr>
          <p:cNvSpPr txBox="1"/>
          <p:nvPr/>
        </p:nvSpPr>
        <p:spPr>
          <a:xfrm>
            <a:off x="189549" y="5457143"/>
            <a:ext cx="11812901" cy="1323439"/>
          </a:xfrm>
          <a:prstGeom prst="rect">
            <a:avLst/>
          </a:prstGeom>
          <a:noFill/>
        </p:spPr>
        <p:txBody>
          <a:bodyPr wrap="square">
            <a:spAutoFit/>
          </a:bodyPr>
          <a:lstStyle/>
          <a:p>
            <a:pPr algn="just"/>
            <a:r>
              <a:rPr lang="en-GB" sz="1600" dirty="0">
                <a:latin typeface="Cambria" panose="02040503050406030204" pitchFamily="18" charset="0"/>
                <a:ea typeface="Cambria" panose="02040503050406030204" pitchFamily="18" charset="0"/>
              </a:rPr>
              <a:t>“Snow later used a </a:t>
            </a:r>
            <a:r>
              <a:rPr lang="en-GB" sz="1600" dirty="0">
                <a:latin typeface="Cambria" panose="02040503050406030204" pitchFamily="18" charset="0"/>
                <a:ea typeface="Cambria" panose="02040503050406030204" pitchFamily="18" charset="0"/>
                <a:hlinkClick r:id="rId7" tooltip="Dot distribution map">
                  <a:extLst>
                    <a:ext uri="{A12FA001-AC4F-418D-AE19-62706E023703}">
                      <ahyp:hlinkClr xmlns:ahyp="http://schemas.microsoft.com/office/drawing/2018/hyperlinkcolor" val="tx"/>
                    </a:ext>
                  </a:extLst>
                </a:hlinkClick>
              </a:rPr>
              <a:t>dot map</a:t>
            </a:r>
            <a:r>
              <a:rPr lang="en-GB" sz="1600" dirty="0">
                <a:latin typeface="Cambria" panose="02040503050406030204" pitchFamily="18" charset="0"/>
                <a:ea typeface="Cambria" panose="02040503050406030204" pitchFamily="18" charset="0"/>
              </a:rPr>
              <a:t> to illustrate the cluster of cholera cases around the pump. He also used statistics to illustrate the connection between the quality of the water source and cholera cases. He showed that homes supplied by the </a:t>
            </a:r>
            <a:r>
              <a:rPr lang="en-GB" sz="1600" dirty="0">
                <a:latin typeface="Cambria" panose="02040503050406030204" pitchFamily="18" charset="0"/>
                <a:ea typeface="Cambria" panose="02040503050406030204" pitchFamily="18" charset="0"/>
                <a:hlinkClick r:id="rId8" tooltip="Southwark and Vauxhall Waterworks Company">
                  <a:extLst>
                    <a:ext uri="{A12FA001-AC4F-418D-AE19-62706E023703}">
                      <ahyp:hlinkClr xmlns:ahyp="http://schemas.microsoft.com/office/drawing/2018/hyperlinkcolor" val="tx"/>
                    </a:ext>
                  </a:extLst>
                </a:hlinkClick>
              </a:rPr>
              <a:t>Southwark and Vauxhall Waterworks Company</a:t>
            </a:r>
            <a:r>
              <a:rPr lang="en-GB" sz="1600" dirty="0">
                <a:latin typeface="Cambria" panose="02040503050406030204" pitchFamily="18" charset="0"/>
                <a:ea typeface="Cambria" panose="02040503050406030204" pitchFamily="18" charset="0"/>
              </a:rPr>
              <a:t>, which was taking water from sewage-polluted sections of the </a:t>
            </a:r>
            <a:r>
              <a:rPr lang="en-GB" sz="1600" dirty="0">
                <a:latin typeface="Cambria" panose="02040503050406030204" pitchFamily="18" charset="0"/>
                <a:ea typeface="Cambria" panose="02040503050406030204" pitchFamily="18" charset="0"/>
                <a:hlinkClick r:id="rId9" tooltip="Thames">
                  <a:extLst>
                    <a:ext uri="{A12FA001-AC4F-418D-AE19-62706E023703}">
                      <ahyp:hlinkClr xmlns:ahyp="http://schemas.microsoft.com/office/drawing/2018/hyperlinkcolor" val="tx"/>
                    </a:ext>
                  </a:extLst>
                </a:hlinkClick>
              </a:rPr>
              <a:t>Thames</a:t>
            </a:r>
            <a:r>
              <a:rPr lang="en-GB" sz="1600" dirty="0">
                <a:latin typeface="Cambria" panose="02040503050406030204" pitchFamily="18" charset="0"/>
                <a:ea typeface="Cambria" panose="02040503050406030204" pitchFamily="18" charset="0"/>
              </a:rPr>
              <a:t>, had a cholera rate fourteen times that of those supplied by </a:t>
            </a:r>
            <a:r>
              <a:rPr lang="en-GB" sz="1600" dirty="0">
                <a:latin typeface="Cambria" panose="02040503050406030204" pitchFamily="18" charset="0"/>
                <a:ea typeface="Cambria" panose="02040503050406030204" pitchFamily="18" charset="0"/>
                <a:hlinkClick r:id="rId10" tooltip="Lambeth Waterworks Company">
                  <a:extLst>
                    <a:ext uri="{A12FA001-AC4F-418D-AE19-62706E023703}">
                      <ahyp:hlinkClr xmlns:ahyp="http://schemas.microsoft.com/office/drawing/2018/hyperlinkcolor" val="tx"/>
                    </a:ext>
                  </a:extLst>
                </a:hlinkClick>
              </a:rPr>
              <a:t>Lambeth Waterworks Company</a:t>
            </a:r>
            <a:r>
              <a:rPr lang="en-GB" sz="1600" dirty="0">
                <a:latin typeface="Cambria" panose="02040503050406030204" pitchFamily="18" charset="0"/>
                <a:ea typeface="Cambria" panose="02040503050406030204" pitchFamily="18" charset="0"/>
              </a:rPr>
              <a:t>, which obtained water from the upriver, cleaner </a:t>
            </a:r>
            <a:r>
              <a:rPr lang="en-GB" sz="1600" dirty="0">
                <a:latin typeface="Cambria" panose="02040503050406030204" pitchFamily="18" charset="0"/>
                <a:ea typeface="Cambria" panose="02040503050406030204" pitchFamily="18" charset="0"/>
                <a:hlinkClick r:id="rId11" tooltip="Seething Wells">
                  <a:extLst>
                    <a:ext uri="{A12FA001-AC4F-418D-AE19-62706E023703}">
                      <ahyp:hlinkClr xmlns:ahyp="http://schemas.microsoft.com/office/drawing/2018/hyperlinkcolor" val="tx"/>
                    </a:ext>
                  </a:extLst>
                </a:hlinkClick>
              </a:rPr>
              <a:t>Seething Wells</a:t>
            </a:r>
            <a:r>
              <a:rPr lang="en-GB" sz="1600" dirty="0">
                <a:latin typeface="Cambria" panose="02040503050406030204" pitchFamily="18" charset="0"/>
                <a:ea typeface="Cambria" panose="02040503050406030204" pitchFamily="18" charset="0"/>
              </a:rPr>
              <a:t>…” (https://en.wikipedia.org/wiki/John_Snow).</a:t>
            </a:r>
          </a:p>
        </p:txBody>
      </p:sp>
      <p:sp>
        <p:nvSpPr>
          <p:cNvPr id="2" name="Arrow: Down 1">
            <a:extLst>
              <a:ext uri="{FF2B5EF4-FFF2-40B4-BE49-F238E27FC236}">
                <a16:creationId xmlns:a16="http://schemas.microsoft.com/office/drawing/2014/main" id="{2FA1A772-F75D-645C-E2F4-DC58486A109F}"/>
              </a:ext>
            </a:extLst>
          </p:cNvPr>
          <p:cNvSpPr/>
          <p:nvPr/>
        </p:nvSpPr>
        <p:spPr>
          <a:xfrm>
            <a:off x="5784914" y="1595468"/>
            <a:ext cx="311085" cy="105372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442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BC551B94-818D-BFCC-1349-8992E5062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000"/>
            <a:ext cx="5817335" cy="6480000"/>
          </a:xfrm>
          <a:prstGeom prst="rect">
            <a:avLst/>
          </a:prstGeom>
        </p:spPr>
      </p:pic>
      <p:pic>
        <p:nvPicPr>
          <p:cNvPr id="5" name="Picture 4" descr="A map of a city&#10;&#10;Description automatically generated">
            <a:extLst>
              <a:ext uri="{FF2B5EF4-FFF2-40B4-BE49-F238E27FC236}">
                <a16:creationId xmlns:a16="http://schemas.microsoft.com/office/drawing/2014/main" id="{0E42FFCB-38F5-9809-C1EC-584304859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9000"/>
            <a:ext cx="6026006" cy="6480000"/>
          </a:xfrm>
          <a:prstGeom prst="rect">
            <a:avLst/>
          </a:prstGeom>
        </p:spPr>
      </p:pic>
      <p:cxnSp>
        <p:nvCxnSpPr>
          <p:cNvPr id="11" name="Straight Arrow Connector 10">
            <a:extLst>
              <a:ext uri="{FF2B5EF4-FFF2-40B4-BE49-F238E27FC236}">
                <a16:creationId xmlns:a16="http://schemas.microsoft.com/office/drawing/2014/main" id="{A9A84439-EED0-3FD5-1E03-B924180CE943}"/>
              </a:ext>
            </a:extLst>
          </p:cNvPr>
          <p:cNvCxnSpPr>
            <a:cxnSpLocks/>
          </p:cNvCxnSpPr>
          <p:nvPr/>
        </p:nvCxnSpPr>
        <p:spPr>
          <a:xfrm>
            <a:off x="3054184" y="1095982"/>
            <a:ext cx="94068" cy="1596891"/>
          </a:xfrm>
          <a:prstGeom prst="straightConnector1">
            <a:avLst/>
          </a:prstGeom>
          <a:ln w="171450">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A93D9927-9D48-226B-A4A8-733F87D0AE35}"/>
              </a:ext>
            </a:extLst>
          </p:cNvPr>
          <p:cNvCxnSpPr>
            <a:cxnSpLocks/>
          </p:cNvCxnSpPr>
          <p:nvPr/>
        </p:nvCxnSpPr>
        <p:spPr>
          <a:xfrm>
            <a:off x="9184950" y="1180824"/>
            <a:ext cx="94068" cy="1596891"/>
          </a:xfrm>
          <a:prstGeom prst="straightConnector1">
            <a:avLst/>
          </a:prstGeom>
          <a:ln w="17145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4329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838A1A-EF88-FE33-0B50-FE2ED6A92BFA}"/>
              </a:ext>
            </a:extLst>
          </p:cNvPr>
          <p:cNvPicPr>
            <a:picLocks noChangeAspect="1"/>
          </p:cNvPicPr>
          <p:nvPr/>
        </p:nvPicPr>
        <p:blipFill>
          <a:blip r:embed="rId2"/>
          <a:stretch>
            <a:fillRect/>
          </a:stretch>
        </p:blipFill>
        <p:spPr>
          <a:xfrm>
            <a:off x="136028" y="169682"/>
            <a:ext cx="11919944" cy="5371727"/>
          </a:xfrm>
          <a:prstGeom prst="rect">
            <a:avLst/>
          </a:prstGeom>
        </p:spPr>
      </p:pic>
      <p:sp>
        <p:nvSpPr>
          <p:cNvPr id="18" name="Oval 17">
            <a:extLst>
              <a:ext uri="{FF2B5EF4-FFF2-40B4-BE49-F238E27FC236}">
                <a16:creationId xmlns:a16="http://schemas.microsoft.com/office/drawing/2014/main" id="{846D46BE-18E9-9921-3761-7B05BE062C52}"/>
              </a:ext>
            </a:extLst>
          </p:cNvPr>
          <p:cNvSpPr/>
          <p:nvPr/>
        </p:nvSpPr>
        <p:spPr>
          <a:xfrm rot="20064408">
            <a:off x="4616759" y="1861229"/>
            <a:ext cx="1120078" cy="131512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02E01A1A-F89E-26D4-5260-BA89CFB5EBAF}"/>
              </a:ext>
            </a:extLst>
          </p:cNvPr>
          <p:cNvSpPr txBox="1"/>
          <p:nvPr/>
        </p:nvSpPr>
        <p:spPr>
          <a:xfrm>
            <a:off x="1087679" y="5731026"/>
            <a:ext cx="10016642" cy="830997"/>
          </a:xfrm>
          <a:prstGeom prst="rect">
            <a:avLst/>
          </a:prstGeom>
          <a:noFill/>
        </p:spPr>
        <p:txBody>
          <a:bodyPr wrap="square" rtlCol="0">
            <a:spAutoFit/>
          </a:bodyPr>
          <a:lstStyle/>
          <a:p>
            <a:pPr algn="just"/>
            <a:r>
              <a:rPr lang="en-GB" sz="2400" dirty="0">
                <a:latin typeface="Cambria" panose="02040503050406030204" pitchFamily="18" charset="0"/>
                <a:ea typeface="Cambria" panose="02040503050406030204" pitchFamily="18" charset="0"/>
              </a:rPr>
              <a:t>Zooming again into the Broad Street pump, which was contaminated with Cholera. Important responsible for the outbreak on this area.</a:t>
            </a:r>
          </a:p>
        </p:txBody>
      </p:sp>
    </p:spTree>
    <p:extLst>
      <p:ext uri="{BB962C8B-B14F-4D97-AF65-F5344CB8AC3E}">
        <p14:creationId xmlns:p14="http://schemas.microsoft.com/office/powerpoint/2010/main" val="327521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1B39C-ADD5-FAD1-EFB4-C941097E7D5C}"/>
              </a:ext>
            </a:extLst>
          </p:cNvPr>
          <p:cNvSpPr txBox="1"/>
          <p:nvPr/>
        </p:nvSpPr>
        <p:spPr>
          <a:xfrm>
            <a:off x="902112" y="418252"/>
            <a:ext cx="10654865" cy="769441"/>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To model count data we can use a </a:t>
            </a:r>
            <a:r>
              <a:rPr lang="en-GB" sz="2200" b="1" dirty="0">
                <a:latin typeface="Cambria" panose="02040503050406030204" pitchFamily="18" charset="0"/>
                <a:ea typeface="Cambria" panose="02040503050406030204" pitchFamily="18" charset="0"/>
              </a:rPr>
              <a:t>Poisson model</a:t>
            </a:r>
            <a:r>
              <a:rPr lang="en-GB" sz="2200" dirty="0">
                <a:latin typeface="Cambria" panose="02040503050406030204" pitchFamily="18" charset="0"/>
                <a:ea typeface="Cambria" panose="02040503050406030204" pitchFamily="18" charset="0"/>
              </a:rPr>
              <a:t>, which consists of a Poisson sampling distribution (likelihood) with a mean parameter.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F4D2CCC-C97A-7B28-5379-5A5D544258BD}"/>
                  </a:ext>
                </a:extLst>
              </p:cNvPr>
              <p:cNvSpPr txBox="1"/>
              <p:nvPr/>
            </p:nvSpPr>
            <p:spPr>
              <a:xfrm>
                <a:off x="4667495" y="1453726"/>
                <a:ext cx="208024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𝑦</m:t>
                      </m:r>
                      <m:r>
                        <a:rPr lang="en-GB" sz="2200" b="0" i="1" smtClean="0">
                          <a:latin typeface="Cambria Math" panose="02040503050406030204" pitchFamily="18" charset="0"/>
                        </a:rPr>
                        <m:t> ~ </m:t>
                      </m:r>
                      <m:r>
                        <a:rPr lang="en-GB" sz="2200" b="0" i="1" smtClean="0">
                          <a:latin typeface="Cambria Math" panose="02040503050406030204" pitchFamily="18" charset="0"/>
                        </a:rPr>
                        <m:t>𝑃𝑜𝑖𝑠𝑠𝑜𝑛</m:t>
                      </m:r>
                      <m:r>
                        <a:rPr lang="en-GB" sz="2200" b="0" i="1" smtClean="0">
                          <a:latin typeface="Cambria Math" panose="02040503050406030204" pitchFamily="18" charset="0"/>
                        </a:rPr>
                        <m:t>(</m:t>
                      </m:r>
                      <m:sSub>
                        <m:sSubPr>
                          <m:ctrlPr>
                            <a:rPr lang="en-GB" sz="2200" b="0" i="1" smtClean="0">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b="0" i="1" smtClean="0">
                              <a:latin typeface="Cambria Math" panose="02040503050406030204" pitchFamily="18" charset="0"/>
                              <a:ea typeface="Cambria Math" panose="02040503050406030204" pitchFamily="18" charset="0"/>
                            </a:rPr>
                            <m:t>𝑖</m:t>
                          </m:r>
                        </m:sub>
                      </m:sSub>
                      <m:r>
                        <a:rPr lang="en-GB" sz="2200" b="0" i="1" smtClean="0">
                          <a:latin typeface="Cambria Math" panose="02040503050406030204" pitchFamily="18" charset="0"/>
                          <a:ea typeface="Cambria Math" panose="02040503050406030204" pitchFamily="18" charset="0"/>
                        </a:rPr>
                        <m:t> </m:t>
                      </m:r>
                      <m:r>
                        <a:rPr lang="en-GB" sz="2200" b="0" i="1" smtClean="0">
                          <a:latin typeface="Cambria Math" panose="02040503050406030204" pitchFamily="18" charset="0"/>
                        </a:rPr>
                        <m:t>)</m:t>
                      </m:r>
                    </m:oMath>
                  </m:oMathPara>
                </a14:m>
                <a:endParaRPr lang="en-GB" sz="2200" dirty="0"/>
              </a:p>
            </p:txBody>
          </p:sp>
        </mc:Choice>
        <mc:Fallback xmlns="">
          <p:sp>
            <p:nvSpPr>
              <p:cNvPr id="3" name="TextBox 2">
                <a:extLst>
                  <a:ext uri="{FF2B5EF4-FFF2-40B4-BE49-F238E27FC236}">
                    <a16:creationId xmlns:a16="http://schemas.microsoft.com/office/drawing/2014/main" id="{6F4D2CCC-C97A-7B28-5379-5A5D544258BD}"/>
                  </a:ext>
                </a:extLst>
              </p:cNvPr>
              <p:cNvSpPr txBox="1">
                <a:spLocks noRot="1" noChangeAspect="1" noMove="1" noResize="1" noEditPoints="1" noAdjustHandles="1" noChangeArrowheads="1" noChangeShapeType="1" noTextEdit="1"/>
              </p:cNvSpPr>
              <p:nvPr/>
            </p:nvSpPr>
            <p:spPr>
              <a:xfrm>
                <a:off x="4667495" y="1453726"/>
                <a:ext cx="2080249" cy="338554"/>
              </a:xfrm>
              <a:prstGeom prst="rect">
                <a:avLst/>
              </a:prstGeom>
              <a:blipFill>
                <a:blip r:embed="rId2"/>
                <a:stretch>
                  <a:fillRect l="-3226" r="-4399" b="-339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1C1E610-580D-6475-3258-0BF492A54E8D}"/>
                  </a:ext>
                </a:extLst>
              </p:cNvPr>
              <p:cNvSpPr txBox="1"/>
              <p:nvPr/>
            </p:nvSpPr>
            <p:spPr>
              <a:xfrm>
                <a:off x="902113" y="1986124"/>
                <a:ext cx="10654865" cy="769441"/>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Here </a:t>
                </a:r>
                <a14:m>
                  <m:oMath xmlns:m="http://schemas.openxmlformats.org/officeDocument/2006/math">
                    <m:sSub>
                      <m:sSubPr>
                        <m:ctrlPr>
                          <a:rPr lang="en-GB" sz="2200" b="0" i="1" smtClean="0">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b="0" i="1" smtClean="0">
                            <a:latin typeface="Cambria Math" panose="02040503050406030204" pitchFamily="18" charset="0"/>
                            <a:ea typeface="Cambria Math" panose="02040503050406030204" pitchFamily="18" charset="0"/>
                          </a:rPr>
                          <m:t>𝑖</m:t>
                        </m:r>
                      </m:sub>
                    </m:sSub>
                  </m:oMath>
                </a14:m>
                <a:r>
                  <a:rPr lang="en-GB" sz="2200" dirty="0">
                    <a:latin typeface="Cambria" panose="02040503050406030204" pitchFamily="18" charset="0"/>
                    <a:ea typeface="Cambria" panose="02040503050406030204" pitchFamily="18" charset="0"/>
                  </a:rPr>
                  <a:t> is the mean over </a:t>
                </a:r>
                <a14:m>
                  <m:oMath xmlns:m="http://schemas.openxmlformats.org/officeDocument/2006/math">
                    <m:r>
                      <a:rPr lang="en-GB" sz="2200" i="1">
                        <a:latin typeface="Cambria Math" panose="02040503050406030204" pitchFamily="18" charset="0"/>
                        <a:ea typeface="Cambria Math" panose="02040503050406030204" pitchFamily="18" charset="0"/>
                      </a:rPr>
                      <m:t>𝑖</m:t>
                    </m:r>
                  </m:oMath>
                </a14:m>
                <a:r>
                  <a:rPr lang="en-GB" sz="2200" dirty="0">
                    <a:latin typeface="Cambria" panose="02040503050406030204" pitchFamily="18" charset="0"/>
                    <a:ea typeface="Cambria" panose="02040503050406030204" pitchFamily="18" charset="0"/>
                  </a:rPr>
                  <a:t>…</a:t>
                </a:r>
                <a:r>
                  <a:rPr lang="en-GB" sz="2200" dirty="0">
                    <a:ea typeface="Cambria Math" panose="02040503050406030204" pitchFamily="18" charset="0"/>
                  </a:rPr>
                  <a:t> </a:t>
                </a:r>
                <a14:m>
                  <m:oMath xmlns:m="http://schemas.openxmlformats.org/officeDocument/2006/math">
                    <m:r>
                      <a:rPr lang="en-GB" sz="2200" b="0" i="1" smtClean="0">
                        <a:latin typeface="Cambria Math" panose="02040503050406030204" pitchFamily="18" charset="0"/>
                        <a:ea typeface="Cambria Math" panose="02040503050406030204" pitchFamily="18" charset="0"/>
                      </a:rPr>
                      <m:t>𝑚</m:t>
                    </m:r>
                  </m:oMath>
                </a14:m>
                <a:r>
                  <a:rPr lang="en-GB" sz="2200" dirty="0">
                    <a:latin typeface="Cambria" panose="02040503050406030204" pitchFamily="18" charset="0"/>
                    <a:ea typeface="Cambria" panose="02040503050406030204" pitchFamily="18" charset="0"/>
                  </a:rPr>
                  <a:t> locations, each of these locations will have some counts. The Poisson distribution, the likelihood from above, looks like this:</a:t>
                </a:r>
              </a:p>
            </p:txBody>
          </p:sp>
        </mc:Choice>
        <mc:Fallback xmlns="">
          <p:sp>
            <p:nvSpPr>
              <p:cNvPr id="4" name="TextBox 3">
                <a:extLst>
                  <a:ext uri="{FF2B5EF4-FFF2-40B4-BE49-F238E27FC236}">
                    <a16:creationId xmlns:a16="http://schemas.microsoft.com/office/drawing/2014/main" id="{11C1E610-580D-6475-3258-0BF492A54E8D}"/>
                  </a:ext>
                </a:extLst>
              </p:cNvPr>
              <p:cNvSpPr txBox="1">
                <a:spLocks noRot="1" noChangeAspect="1" noMove="1" noResize="1" noEditPoints="1" noAdjustHandles="1" noChangeArrowheads="1" noChangeShapeType="1" noTextEdit="1"/>
              </p:cNvSpPr>
              <p:nvPr/>
            </p:nvSpPr>
            <p:spPr>
              <a:xfrm>
                <a:off x="902113" y="1986124"/>
                <a:ext cx="10654865" cy="769441"/>
              </a:xfrm>
              <a:prstGeom prst="rect">
                <a:avLst/>
              </a:prstGeom>
              <a:blipFill>
                <a:blip r:embed="rId3"/>
                <a:stretch>
                  <a:fillRect l="-744" t="-7143" r="-744" b="-150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905F011-7C38-9FDD-27DF-F20026E6A3AE}"/>
                  </a:ext>
                </a:extLst>
              </p:cNvPr>
              <p:cNvSpPr txBox="1"/>
              <p:nvPr/>
            </p:nvSpPr>
            <p:spPr>
              <a:xfrm>
                <a:off x="4331218" y="3129984"/>
                <a:ext cx="2752805"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𝐿</m:t>
                      </m:r>
                      <m:d>
                        <m:dPr>
                          <m:ctrlPr>
                            <a:rPr lang="en-GB" sz="2200" b="0" i="1" smtClean="0">
                              <a:latin typeface="Cambria Math" panose="02040503050406030204" pitchFamily="18" charset="0"/>
                            </a:rPr>
                          </m:ctrlPr>
                        </m:dPr>
                        <m:e>
                          <m:r>
                            <a:rPr lang="en-GB" sz="2200" b="0" i="1" smtClean="0">
                              <a:latin typeface="Cambria Math" panose="02040503050406030204" pitchFamily="18" charset="0"/>
                            </a:rPr>
                            <m:t>𝑦</m:t>
                          </m:r>
                        </m:e>
                        <m:e>
                          <m:r>
                            <a:rPr lang="en-GB" sz="2200" i="1">
                              <a:latin typeface="Cambria Math" panose="02040503050406030204" pitchFamily="18" charset="0"/>
                              <a:ea typeface="Cambria Math" panose="02040503050406030204" pitchFamily="18" charset="0"/>
                            </a:rPr>
                            <m:t>𝜇</m:t>
                          </m:r>
                        </m:e>
                      </m:d>
                      <m:r>
                        <a:rPr lang="en-GB" sz="2200" b="0" i="1" smtClean="0">
                          <a:latin typeface="Cambria Math" panose="02040503050406030204" pitchFamily="18" charset="0"/>
                          <a:ea typeface="Cambria Math" panose="02040503050406030204" pitchFamily="18" charset="0"/>
                        </a:rPr>
                        <m:t>=</m:t>
                      </m:r>
                      <m:r>
                        <a:rPr lang="en-GB" sz="2200" b="0" i="1" smtClean="0">
                          <a:latin typeface="Cambria Math" panose="02040503050406030204" pitchFamily="18" charset="0"/>
                        </a:rPr>
                        <m:t> </m:t>
                      </m:r>
                      <m:nary>
                        <m:naryPr>
                          <m:chr m:val="∏"/>
                          <m:ctrlPr>
                            <a:rPr lang="en-GB" sz="2200" b="0" i="1" smtClean="0">
                              <a:latin typeface="Cambria Math" panose="02040503050406030204" pitchFamily="18" charset="0"/>
                            </a:rPr>
                          </m:ctrlPr>
                        </m:naryPr>
                        <m:sub>
                          <m:r>
                            <m:rPr>
                              <m:brk m:alnAt="23"/>
                            </m:rPr>
                            <a:rPr lang="en-GB" sz="2200" b="0" i="1" smtClean="0">
                              <a:latin typeface="Cambria Math" panose="02040503050406030204" pitchFamily="18" charset="0"/>
                            </a:rPr>
                            <m:t>𝑖</m:t>
                          </m:r>
                          <m:r>
                            <a:rPr lang="en-GB" sz="2200" b="0" i="1" smtClean="0">
                              <a:latin typeface="Cambria Math" panose="02040503050406030204" pitchFamily="18" charset="0"/>
                            </a:rPr>
                            <m:t>=1</m:t>
                          </m:r>
                        </m:sub>
                        <m:sup>
                          <m:r>
                            <a:rPr lang="en-GB" sz="2200" b="0" i="1" smtClean="0">
                              <a:latin typeface="Cambria Math" panose="02040503050406030204" pitchFamily="18" charset="0"/>
                            </a:rPr>
                            <m:t>𝑚</m:t>
                          </m:r>
                        </m:sup>
                        <m:e>
                          <m:f>
                            <m:fPr>
                              <m:ctrlPr>
                                <a:rPr lang="en-GB" sz="2200" b="0" i="1" smtClean="0">
                                  <a:latin typeface="Cambria Math" panose="02040503050406030204" pitchFamily="18" charset="0"/>
                                </a:rPr>
                              </m:ctrlPr>
                            </m:fPr>
                            <m:num>
                              <m:sSup>
                                <m:sSupPr>
                                  <m:ctrlPr>
                                    <a:rPr lang="en-GB" sz="2200" i="1">
                                      <a:latin typeface="Cambria Math" panose="02040503050406030204" pitchFamily="18" charset="0"/>
                                    </a:rPr>
                                  </m:ctrlPr>
                                </m:sSupPr>
                                <m:e>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i="1">
                                          <a:latin typeface="Cambria Math" panose="02040503050406030204" pitchFamily="18" charset="0"/>
                                          <a:ea typeface="Cambria Math" panose="02040503050406030204" pitchFamily="18" charset="0"/>
                                        </a:rPr>
                                        <m:t>𝑖</m:t>
                                      </m:r>
                                    </m:sub>
                                  </m:sSub>
                                </m:e>
                                <m:sup>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𝑦</m:t>
                                      </m:r>
                                    </m:e>
                                    <m:sub>
                                      <m:r>
                                        <a:rPr lang="en-GB" sz="2200" i="1">
                                          <a:latin typeface="Cambria Math" panose="02040503050406030204" pitchFamily="18" charset="0"/>
                                          <a:ea typeface="Cambria Math" panose="02040503050406030204" pitchFamily="18" charset="0"/>
                                        </a:rPr>
                                        <m:t>𝑖</m:t>
                                      </m:r>
                                    </m:sub>
                                  </m:sSub>
                                </m:sup>
                              </m:sSup>
                              <m:sSup>
                                <m:sSupPr>
                                  <m:ctrlPr>
                                    <a:rPr lang="en-GB" sz="2200" i="1">
                                      <a:latin typeface="Cambria Math" panose="02040503050406030204" pitchFamily="18" charset="0"/>
                                    </a:rPr>
                                  </m:ctrlPr>
                                </m:sSupPr>
                                <m:e>
                                  <m:r>
                                    <a:rPr lang="en-GB" sz="2200" i="1">
                                      <a:latin typeface="Cambria Math" panose="02040503050406030204" pitchFamily="18" charset="0"/>
                                    </a:rPr>
                                    <m:t>𝑒</m:t>
                                  </m:r>
                                </m:e>
                                <m:sup>
                                  <m:r>
                                    <a:rPr lang="en-GB" sz="2200" i="1">
                                      <a:latin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i="1">
                                          <a:latin typeface="Cambria Math" panose="02040503050406030204" pitchFamily="18" charset="0"/>
                                          <a:ea typeface="Cambria Math" panose="02040503050406030204" pitchFamily="18" charset="0"/>
                                        </a:rPr>
                                        <m:t>𝑖</m:t>
                                      </m:r>
                                    </m:sub>
                                  </m:sSub>
                                </m:sup>
                              </m:sSup>
                            </m:num>
                            <m:den>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𝑦</m:t>
                                  </m:r>
                                </m:e>
                                <m:sub>
                                  <m:r>
                                    <a:rPr lang="en-GB" sz="2200" i="1">
                                      <a:latin typeface="Cambria Math" panose="02040503050406030204" pitchFamily="18" charset="0"/>
                                      <a:ea typeface="Cambria Math" panose="02040503050406030204" pitchFamily="18" charset="0"/>
                                    </a:rPr>
                                    <m:t>𝑖</m:t>
                                  </m:r>
                                </m:sub>
                              </m:sSub>
                              <m:r>
                                <a:rPr lang="en-GB" sz="2200" b="0" i="1" smtClean="0">
                                  <a:latin typeface="Cambria Math" panose="02040503050406030204" pitchFamily="18" charset="0"/>
                                  <a:ea typeface="Cambria Math" panose="02040503050406030204" pitchFamily="18" charset="0"/>
                                </a:rPr>
                                <m:t>!</m:t>
                              </m:r>
                            </m:den>
                          </m:f>
                        </m:e>
                      </m:nary>
                    </m:oMath>
                  </m:oMathPara>
                </a14:m>
                <a:endParaRPr lang="en-GB" sz="2200" dirty="0"/>
              </a:p>
            </p:txBody>
          </p:sp>
        </mc:Choice>
        <mc:Fallback xmlns="">
          <p:sp>
            <p:nvSpPr>
              <p:cNvPr id="5" name="TextBox 4">
                <a:extLst>
                  <a:ext uri="{FF2B5EF4-FFF2-40B4-BE49-F238E27FC236}">
                    <a16:creationId xmlns:a16="http://schemas.microsoft.com/office/drawing/2014/main" id="{0905F011-7C38-9FDD-27DF-F20026E6A3AE}"/>
                  </a:ext>
                </a:extLst>
              </p:cNvPr>
              <p:cNvSpPr txBox="1">
                <a:spLocks noRot="1" noChangeAspect="1" noMove="1" noResize="1" noEditPoints="1" noAdjustHandles="1" noChangeArrowheads="1" noChangeShapeType="1" noTextEdit="1"/>
              </p:cNvSpPr>
              <p:nvPr/>
            </p:nvSpPr>
            <p:spPr>
              <a:xfrm>
                <a:off x="4331218" y="3129984"/>
                <a:ext cx="2752805" cy="924164"/>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A4407-F7A0-D6A9-5E3D-11A341182DFD}"/>
                  </a:ext>
                </a:extLst>
              </p:cNvPr>
              <p:cNvSpPr txBox="1"/>
              <p:nvPr/>
            </p:nvSpPr>
            <p:spPr>
              <a:xfrm>
                <a:off x="902114" y="4253466"/>
                <a:ext cx="10654865" cy="785408"/>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Assuming a fixed expected rate, we can consider </a:t>
                </a:r>
                <a14:m>
                  <m:oMath xmlns:m="http://schemas.openxmlformats.org/officeDocument/2006/math">
                    <m:sSub>
                      <m:sSubPr>
                        <m:ctrlPr>
                          <a:rPr lang="en-GB" sz="2200" i="1" smtClean="0">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i="1">
                            <a:latin typeface="Cambria Math" panose="02040503050406030204" pitchFamily="18" charset="0"/>
                            <a:ea typeface="Cambria Math" panose="02040503050406030204" pitchFamily="18" charset="0"/>
                          </a:rPr>
                          <m:t>𝑖</m:t>
                        </m:r>
                      </m:sub>
                    </m:sSub>
                  </m:oMath>
                </a14:m>
                <a:r>
                  <a:rPr lang="en-GB" sz="2200" dirty="0">
                    <a:latin typeface="Cambria" panose="02040503050406030204" pitchFamily="18" charset="0"/>
                    <a:ea typeface="Cambria" panose="02040503050406030204" pitchFamily="18" charset="0"/>
                  </a:rPr>
                  <a:t> to be the exponentiated form of a log-scale parameter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smtClean="0">
                            <a:latin typeface="Cambria Math" panose="02040503050406030204" pitchFamily="18" charset="0"/>
                            <a:ea typeface="Cambria Math" panose="02040503050406030204" pitchFamily="18" charset="0"/>
                          </a:rPr>
                          <m:t>𝜆</m:t>
                        </m:r>
                      </m:e>
                      <m:sub>
                        <m:r>
                          <a:rPr lang="en-GB" sz="2200" i="1">
                            <a:latin typeface="Cambria Math" panose="02040503050406030204" pitchFamily="18" charset="0"/>
                            <a:ea typeface="Cambria Math" panose="02040503050406030204" pitchFamily="18" charset="0"/>
                          </a:rPr>
                          <m:t>𝑖</m:t>
                        </m:r>
                      </m:sub>
                    </m:sSub>
                    <m:r>
                      <a:rPr lang="en-GB" sz="2200" i="1">
                        <a:latin typeface="Cambria Math" panose="02040503050406030204" pitchFamily="18" charset="0"/>
                        <a:ea typeface="Cambria Math" panose="02040503050406030204" pitchFamily="18" charset="0"/>
                      </a:rPr>
                      <m:t> </m:t>
                    </m:r>
                  </m:oMath>
                </a14:m>
                <a:r>
                  <a:rPr lang="en-GB" sz="2200" dirty="0">
                    <a:latin typeface="Cambria" panose="02040503050406030204" pitchFamily="18" charset="0"/>
                    <a:ea typeface="Cambria" panose="02040503050406030204" pitchFamily="18" charset="0"/>
                  </a:rPr>
                  <a:t>.  We call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𝜆</m:t>
                        </m:r>
                      </m:e>
                      <m:sub>
                        <m:r>
                          <a:rPr lang="en-GB" sz="2200" i="1">
                            <a:latin typeface="Cambria Math" panose="02040503050406030204" pitchFamily="18" charset="0"/>
                            <a:ea typeface="Cambria Math" panose="02040503050406030204" pitchFamily="18" charset="0"/>
                          </a:rPr>
                          <m:t>𝑖</m:t>
                        </m:r>
                      </m:sub>
                    </m:sSub>
                  </m:oMath>
                </a14:m>
                <a:r>
                  <a:rPr lang="en-GB" sz="2200" dirty="0">
                    <a:latin typeface="Cambria" panose="02040503050406030204" pitchFamily="18" charset="0"/>
                    <a:ea typeface="Cambria" panose="02040503050406030204" pitchFamily="18" charset="0"/>
                  </a:rPr>
                  <a:t> the intensity and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i="1">
                            <a:latin typeface="Cambria Math" panose="02040503050406030204" pitchFamily="18" charset="0"/>
                            <a:ea typeface="Cambria Math" panose="02040503050406030204" pitchFamily="18" charset="0"/>
                          </a:rPr>
                          <m:t>𝑖</m:t>
                        </m:r>
                      </m:sub>
                    </m:sSub>
                  </m:oMath>
                </a14:m>
                <a:r>
                  <a:rPr lang="en-GB" sz="2200" dirty="0">
                    <a:latin typeface="Cambria" panose="02040503050406030204" pitchFamily="18" charset="0"/>
                    <a:ea typeface="Cambria" panose="02040503050406030204" pitchFamily="18" charset="0"/>
                  </a:rPr>
                  <a:t> the rate, such that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i="1">
                            <a:latin typeface="Cambria Math" panose="02040503050406030204" pitchFamily="18" charset="0"/>
                            <a:ea typeface="Cambria Math" panose="02040503050406030204" pitchFamily="18" charset="0"/>
                          </a:rPr>
                          <m:t>𝑖</m:t>
                        </m:r>
                      </m:sub>
                    </m:sSub>
                  </m:oMath>
                </a14:m>
                <a:r>
                  <a:rPr lang="en-GB" sz="2200" dirty="0">
                    <a:latin typeface="Cambria" panose="02040503050406030204" pitchFamily="18" charset="0"/>
                    <a:ea typeface="Cambria" panose="02040503050406030204" pitchFamily="18" charset="0"/>
                  </a:rPr>
                  <a:t> = </a:t>
                </a:r>
                <a14:m>
                  <m:oMath xmlns:m="http://schemas.openxmlformats.org/officeDocument/2006/math">
                    <m:sSup>
                      <m:sSupPr>
                        <m:ctrlPr>
                          <a:rPr lang="en-GB" sz="2200" i="1">
                            <a:latin typeface="Cambria Math" panose="02040503050406030204" pitchFamily="18" charset="0"/>
                          </a:rPr>
                        </m:ctrlPr>
                      </m:sSupPr>
                      <m:e>
                        <m:r>
                          <a:rPr lang="en-GB" sz="2200" i="1">
                            <a:latin typeface="Cambria Math" panose="02040503050406030204" pitchFamily="18" charset="0"/>
                          </a:rPr>
                          <m:t>𝑒</m:t>
                        </m:r>
                      </m:e>
                      <m:sup>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𝜆</m:t>
                            </m:r>
                          </m:e>
                          <m:sub>
                            <m:r>
                              <a:rPr lang="en-GB" sz="2200" i="1">
                                <a:latin typeface="Cambria Math" panose="02040503050406030204" pitchFamily="18" charset="0"/>
                                <a:ea typeface="Cambria Math" panose="02040503050406030204" pitchFamily="18" charset="0"/>
                              </a:rPr>
                              <m:t>𝑖</m:t>
                            </m:r>
                          </m:sub>
                        </m:sSub>
                      </m:sup>
                    </m:sSup>
                  </m:oMath>
                </a14:m>
                <a:r>
                  <a:rPr lang="en-GB" sz="2200" dirty="0">
                    <a:latin typeface="Cambria" panose="02040503050406030204" pitchFamily="18" charset="0"/>
                    <a:ea typeface="Cambria" panose="02040503050406030204" pitchFamily="18" charset="0"/>
                  </a:rPr>
                  <a:t> . </a:t>
                </a:r>
              </a:p>
            </p:txBody>
          </p:sp>
        </mc:Choice>
        <mc:Fallback xmlns="">
          <p:sp>
            <p:nvSpPr>
              <p:cNvPr id="7" name="TextBox 6">
                <a:extLst>
                  <a:ext uri="{FF2B5EF4-FFF2-40B4-BE49-F238E27FC236}">
                    <a16:creationId xmlns:a16="http://schemas.microsoft.com/office/drawing/2014/main" id="{3A4A4407-F7A0-D6A9-5E3D-11A341182DFD}"/>
                  </a:ext>
                </a:extLst>
              </p:cNvPr>
              <p:cNvSpPr txBox="1">
                <a:spLocks noRot="1" noChangeAspect="1" noMove="1" noResize="1" noEditPoints="1" noAdjustHandles="1" noChangeArrowheads="1" noChangeShapeType="1" noTextEdit="1"/>
              </p:cNvSpPr>
              <p:nvPr/>
            </p:nvSpPr>
            <p:spPr>
              <a:xfrm>
                <a:off x="902114" y="4253466"/>
                <a:ext cx="10654865" cy="785408"/>
              </a:xfrm>
              <a:prstGeom prst="rect">
                <a:avLst/>
              </a:prstGeom>
              <a:blipFill>
                <a:blip r:embed="rId5"/>
                <a:stretch>
                  <a:fillRect l="-744" t="-5426" r="-744" b="-13953"/>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FB0CA7DC-345C-A9C3-FE1A-84A4365C8B9A}"/>
              </a:ext>
            </a:extLst>
          </p:cNvPr>
          <p:cNvSpPr txBox="1"/>
          <p:nvPr/>
        </p:nvSpPr>
        <p:spPr>
          <a:xfrm>
            <a:off x="902112" y="5516418"/>
            <a:ext cx="10729447" cy="923330"/>
          </a:xfrm>
          <a:prstGeom prst="rect">
            <a:avLst/>
          </a:prstGeom>
          <a:noFill/>
        </p:spPr>
        <p:txBody>
          <a:bodyPr wrap="square" rtlCol="0">
            <a:spAutoFit/>
          </a:bodyPr>
          <a:lstStyle/>
          <a:p>
            <a:pPr algn="just"/>
            <a:r>
              <a:rPr lang="en-GB" dirty="0">
                <a:latin typeface="Cambria" panose="02040503050406030204" pitchFamily="18" charset="0"/>
                <a:ea typeface="Cambria" panose="02040503050406030204" pitchFamily="18" charset="0"/>
              </a:rPr>
              <a:t>For a more technical explanation see: </a:t>
            </a:r>
            <a:r>
              <a:rPr lang="en-GB" b="1" dirty="0">
                <a:latin typeface="Cambria" panose="02040503050406030204" pitchFamily="18" charset="0"/>
                <a:ea typeface="Cambria" panose="02040503050406030204" pitchFamily="18" charset="0"/>
              </a:rPr>
              <a:t>Lawson, A. B. (2008). Bayesian Disease Mapping. CRC Press</a:t>
            </a:r>
            <a:r>
              <a:rPr lang="en-GB" dirty="0">
                <a:latin typeface="Cambria" panose="02040503050406030204" pitchFamily="18" charset="0"/>
                <a:ea typeface="Cambria" panose="02040503050406030204" pitchFamily="18" charset="0"/>
              </a:rPr>
              <a:t>. For further explanation and implementation in R and Stan see: </a:t>
            </a:r>
            <a:r>
              <a:rPr lang="en-GB" sz="1800" b="0" i="0" dirty="0" err="1">
                <a:solidFill>
                  <a:srgbClr val="000000"/>
                </a:solidFill>
                <a:effectLst/>
                <a:latin typeface="Cambria" panose="02040503050406030204" pitchFamily="18" charset="0"/>
                <a:ea typeface="Cambria" panose="02040503050406030204" pitchFamily="18" charset="0"/>
              </a:rPr>
              <a:t>McElreath</a:t>
            </a:r>
            <a:r>
              <a:rPr lang="en-GB" sz="1800" b="0" i="0" dirty="0">
                <a:solidFill>
                  <a:srgbClr val="000000"/>
                </a:solidFill>
                <a:effectLst/>
                <a:latin typeface="Cambria" panose="02040503050406030204" pitchFamily="18" charset="0"/>
                <a:ea typeface="Cambria" panose="02040503050406030204" pitchFamily="18" charset="0"/>
              </a:rPr>
              <a:t>, R. (2020). Statistical Rethinking: A Bayesian Course with Examples in R and Stan (</a:t>
            </a:r>
            <a:r>
              <a:rPr lang="en-GB" sz="1800" dirty="0">
                <a:solidFill>
                  <a:srgbClr val="000000"/>
                </a:solidFill>
                <a:latin typeface="Cambria" panose="02040503050406030204" pitchFamily="18" charset="0"/>
                <a:ea typeface="Cambria" panose="02040503050406030204" pitchFamily="18" charset="0"/>
              </a:rPr>
              <a:t>2nd</a:t>
            </a:r>
            <a:r>
              <a:rPr lang="en-GB" sz="1800" b="0" i="0" dirty="0">
                <a:solidFill>
                  <a:srgbClr val="000000"/>
                </a:solidFill>
                <a:effectLst/>
                <a:latin typeface="Cambria" panose="02040503050406030204" pitchFamily="18" charset="0"/>
                <a:ea typeface="Cambria" panose="02040503050406030204" pitchFamily="18" charset="0"/>
              </a:rPr>
              <a:t> ed.). Chapman and Hall/CRC.</a:t>
            </a:r>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78781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6F25D9-FA1D-4204-69AB-6FF2EA2A4438}"/>
              </a:ext>
            </a:extLst>
          </p:cNvPr>
          <p:cNvSpPr txBox="1"/>
          <p:nvPr/>
        </p:nvSpPr>
        <p:spPr>
          <a:xfrm>
            <a:off x="1290054" y="1301085"/>
            <a:ext cx="10016642" cy="3477875"/>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Given the previous approach, we can estimate the intensity of a fixed rate process or event given that we have observed counts as input. </a:t>
            </a:r>
          </a:p>
          <a:p>
            <a:pPr algn="just"/>
            <a:endParaRPr lang="en-GB" sz="2200" dirty="0"/>
          </a:p>
          <a:p>
            <a:pPr algn="just"/>
            <a:r>
              <a:rPr lang="en-GB" sz="2200" dirty="0">
                <a:latin typeface="Cambria" panose="02040503050406030204" pitchFamily="18" charset="0"/>
                <a:ea typeface="Cambria" panose="02040503050406030204" pitchFamily="18" charset="0"/>
              </a:rPr>
              <a:t>Counts could be, in principle, anything that can be observed at a specific location, such as number of deaths, outbreaks, infected people, etc. </a:t>
            </a:r>
          </a:p>
          <a:p>
            <a:pPr algn="just"/>
            <a:endParaRPr lang="en-GB" sz="2200"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It is even possible to work with single occurrences, such as points (e.g. coordinates) by using a </a:t>
            </a:r>
            <a:r>
              <a:rPr lang="en-GB" sz="2200" b="1" dirty="0">
                <a:latin typeface="Cambria" panose="02040503050406030204" pitchFamily="18" charset="0"/>
                <a:ea typeface="Cambria" panose="02040503050406030204" pitchFamily="18" charset="0"/>
              </a:rPr>
              <a:t>Poisson process</a:t>
            </a:r>
            <a:r>
              <a:rPr lang="en-GB" sz="2200" dirty="0">
                <a:latin typeface="Cambria" panose="02040503050406030204" pitchFamily="18" charset="0"/>
                <a:ea typeface="Cambria" panose="02040503050406030204" pitchFamily="18" charset="0"/>
              </a:rPr>
              <a:t>. Even further extension via Gaussian process priors to a Cox-process is possible. We will not cover these at this moment.</a:t>
            </a:r>
          </a:p>
        </p:txBody>
      </p:sp>
    </p:spTree>
    <p:extLst>
      <p:ext uri="{BB962C8B-B14F-4D97-AF65-F5344CB8AC3E}">
        <p14:creationId xmlns:p14="http://schemas.microsoft.com/office/powerpoint/2010/main" val="2929647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42624A-6DE2-4E18-A316-8FD97F06D091}"/>
              </a:ext>
            </a:extLst>
          </p:cNvPr>
          <p:cNvSpPr txBox="1"/>
          <p:nvPr/>
        </p:nvSpPr>
        <p:spPr>
          <a:xfrm>
            <a:off x="1231059" y="2536448"/>
            <a:ext cx="10016642" cy="1785104"/>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The </a:t>
            </a:r>
            <a:r>
              <a:rPr lang="en-GB" sz="2200" b="1" dirty="0">
                <a:latin typeface="Cambria" panose="02040503050406030204" pitchFamily="18" charset="0"/>
                <a:ea typeface="Cambria" panose="02040503050406030204" pitchFamily="18" charset="0"/>
              </a:rPr>
              <a:t>scientific question</a:t>
            </a:r>
            <a:r>
              <a:rPr lang="en-GB" sz="2200" dirty="0">
                <a:latin typeface="Cambria" panose="02040503050406030204" pitchFamily="18" charset="0"/>
                <a:ea typeface="Cambria" panose="02040503050406030204" pitchFamily="18" charset="0"/>
              </a:rPr>
              <a:t>: Are cholera deaths evenly distributed or do they cluster in a particular way (e.g. around some water pumps) ?</a:t>
            </a:r>
          </a:p>
          <a:p>
            <a:pPr algn="just"/>
            <a:endParaRPr lang="en-GB" sz="2200"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The </a:t>
            </a:r>
            <a:r>
              <a:rPr lang="en-GB" sz="2200" b="1" dirty="0">
                <a:latin typeface="Cambria" panose="02040503050406030204" pitchFamily="18" charset="0"/>
                <a:ea typeface="Cambria" panose="02040503050406030204" pitchFamily="18" charset="0"/>
              </a:rPr>
              <a:t>hypothesis</a:t>
            </a:r>
            <a:r>
              <a:rPr lang="en-GB" sz="2200" dirty="0">
                <a:latin typeface="Cambria" panose="02040503050406030204" pitchFamily="18" charset="0"/>
                <a:ea typeface="Cambria" panose="02040503050406030204" pitchFamily="18" charset="0"/>
              </a:rPr>
              <a:t>: Higher rates of cholera deaths are expected around contaminated water pumps (e.g. Broad Street water pump)</a:t>
            </a:r>
          </a:p>
        </p:txBody>
      </p:sp>
      <p:sp>
        <p:nvSpPr>
          <p:cNvPr id="5" name="TextBox 4">
            <a:extLst>
              <a:ext uri="{FF2B5EF4-FFF2-40B4-BE49-F238E27FC236}">
                <a16:creationId xmlns:a16="http://schemas.microsoft.com/office/drawing/2014/main" id="{8AFF24FA-CA45-8B2E-8ACB-FACC62C84A43}"/>
              </a:ext>
            </a:extLst>
          </p:cNvPr>
          <p:cNvSpPr txBox="1"/>
          <p:nvPr/>
        </p:nvSpPr>
        <p:spPr>
          <a:xfrm>
            <a:off x="1231060" y="1428271"/>
            <a:ext cx="10016642" cy="769441"/>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As John Snow’s data are counts of deaths by cholera, we have the appropriate type of observed data for applying a </a:t>
            </a:r>
            <a:r>
              <a:rPr lang="en-GB" sz="2200" b="1" dirty="0">
                <a:latin typeface="Cambria" panose="02040503050406030204" pitchFamily="18" charset="0"/>
                <a:ea typeface="Cambria" panose="02040503050406030204" pitchFamily="18" charset="0"/>
              </a:rPr>
              <a:t>Poisson model</a:t>
            </a:r>
            <a:r>
              <a:rPr lang="en-GB" sz="2200" dirty="0">
                <a:latin typeface="Cambria" panose="02040503050406030204" pitchFamily="18" charset="0"/>
                <a:ea typeface="Cambria" panose="02040503050406030204" pitchFamily="18" charset="0"/>
              </a:rPr>
              <a:t>.</a:t>
            </a:r>
          </a:p>
        </p:txBody>
      </p:sp>
      <p:sp>
        <p:nvSpPr>
          <p:cNvPr id="2" name="TextBox 1">
            <a:extLst>
              <a:ext uri="{FF2B5EF4-FFF2-40B4-BE49-F238E27FC236}">
                <a16:creationId xmlns:a16="http://schemas.microsoft.com/office/drawing/2014/main" id="{D846CEE5-EF1C-BAB8-6AFC-503DAE7A8D12}"/>
              </a:ext>
            </a:extLst>
          </p:cNvPr>
          <p:cNvSpPr txBox="1"/>
          <p:nvPr/>
        </p:nvSpPr>
        <p:spPr>
          <a:xfrm>
            <a:off x="1231059" y="4933471"/>
            <a:ext cx="10016642" cy="430887"/>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Can we answer these with a simple Poisson model?  Let’s try…</a:t>
            </a:r>
          </a:p>
        </p:txBody>
      </p:sp>
    </p:spTree>
    <p:extLst>
      <p:ext uri="{BB962C8B-B14F-4D97-AF65-F5344CB8AC3E}">
        <p14:creationId xmlns:p14="http://schemas.microsoft.com/office/powerpoint/2010/main" val="1666277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0C537-73A3-E3C2-937D-FDF60244A212}"/>
              </a:ext>
            </a:extLst>
          </p:cNvPr>
          <p:cNvPicPr>
            <a:picLocks noChangeAspect="1"/>
          </p:cNvPicPr>
          <p:nvPr/>
        </p:nvPicPr>
        <p:blipFill>
          <a:blip r:embed="rId3"/>
          <a:stretch>
            <a:fillRect/>
          </a:stretch>
        </p:blipFill>
        <p:spPr>
          <a:xfrm>
            <a:off x="403122" y="0"/>
            <a:ext cx="5219717" cy="6192884"/>
          </a:xfrm>
          <a:prstGeom prst="rect">
            <a:avLst/>
          </a:prstGeom>
        </p:spPr>
      </p:pic>
      <p:sp>
        <p:nvSpPr>
          <p:cNvPr id="5" name="TextBox 4">
            <a:extLst>
              <a:ext uri="{FF2B5EF4-FFF2-40B4-BE49-F238E27FC236}">
                <a16:creationId xmlns:a16="http://schemas.microsoft.com/office/drawing/2014/main" id="{89D87009-F2D2-793C-76A3-740FFBE3E493}"/>
              </a:ext>
            </a:extLst>
          </p:cNvPr>
          <p:cNvSpPr txBox="1"/>
          <p:nvPr/>
        </p:nvSpPr>
        <p:spPr>
          <a:xfrm>
            <a:off x="402037" y="6185189"/>
            <a:ext cx="5219717" cy="584775"/>
          </a:xfrm>
          <a:prstGeom prst="rect">
            <a:avLst/>
          </a:prstGeom>
          <a:noFill/>
        </p:spPr>
        <p:txBody>
          <a:bodyPr wrap="square">
            <a:spAutoFit/>
          </a:bodyPr>
          <a:lstStyle/>
          <a:p>
            <a:pPr algn="just"/>
            <a:r>
              <a:rPr lang="en-GB" sz="1600" dirty="0">
                <a:effectLst/>
                <a:latin typeface="Cambria" panose="02040503050406030204" pitchFamily="18" charset="0"/>
                <a:ea typeface="Cambria" panose="02040503050406030204" pitchFamily="18" charset="0"/>
              </a:rPr>
              <a:t>From: Lawson, A. B. (2008). </a:t>
            </a:r>
            <a:r>
              <a:rPr lang="en-GB" sz="1600" i="1" dirty="0">
                <a:effectLst/>
                <a:latin typeface="Cambria" panose="02040503050406030204" pitchFamily="18" charset="0"/>
                <a:ea typeface="Cambria" panose="02040503050406030204" pitchFamily="18" charset="0"/>
              </a:rPr>
              <a:t>Bayesian Disease Mapping</a:t>
            </a:r>
            <a:r>
              <a:rPr lang="en-GB" sz="1600" dirty="0">
                <a:effectLst/>
                <a:latin typeface="Cambria" panose="02040503050406030204" pitchFamily="18" charset="0"/>
                <a:ea typeface="Cambria" panose="02040503050406030204" pitchFamily="18" charset="0"/>
              </a:rPr>
              <a:t>. CRC Press.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A5308E-B75B-E982-2CCE-4A4812E6ADC2}"/>
                  </a:ext>
                </a:extLst>
              </p:cNvPr>
              <p:cNvSpPr txBox="1"/>
              <p:nvPr/>
            </p:nvSpPr>
            <p:spPr>
              <a:xfrm>
                <a:off x="6764896" y="720679"/>
                <a:ext cx="4105291" cy="3323987"/>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GB" sz="3600" b="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𝜆</m:t>
                          </m:r>
                        </m:e>
                        <m:sub>
                          <m:r>
                            <a:rPr lang="en-GB" sz="3600" b="0" i="1" smtClean="0">
                              <a:latin typeface="Cambria Math" panose="02040503050406030204" pitchFamily="18" charset="0"/>
                              <a:ea typeface="Cambria Math" panose="02040503050406030204" pitchFamily="18" charset="0"/>
                            </a:rPr>
                            <m:t>𝑖</m:t>
                          </m:r>
                        </m:sub>
                      </m:sSub>
                      <m:r>
                        <a:rPr lang="en-GB" sz="3600" b="0" i="1" smtClean="0">
                          <a:latin typeface="Cambria Math" panose="02040503050406030204" pitchFamily="18" charset="0"/>
                          <a:ea typeface="Cambria Math" panose="02040503050406030204" pitchFamily="18" charset="0"/>
                        </a:rPr>
                        <m:t> </m:t>
                      </m:r>
                      <m:r>
                        <a:rPr lang="en-GB" sz="3600" b="0" i="1" smtClean="0">
                          <a:latin typeface="Cambria Math" panose="02040503050406030204" pitchFamily="18" charset="0"/>
                        </a:rPr>
                        <m:t>~ </m:t>
                      </m:r>
                      <m:r>
                        <a:rPr lang="en-GB" sz="3600" b="0" i="1" smtClean="0">
                          <a:latin typeface="Cambria Math" panose="02040503050406030204" pitchFamily="18" charset="0"/>
                        </a:rPr>
                        <m:t>𝑁𝑜𝑟𝑚𝑎𝑙</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0, 1</m:t>
                          </m:r>
                        </m:e>
                      </m:d>
                    </m:oMath>
                    <m:oMath xmlns:m="http://schemas.openxmlformats.org/officeDocument/2006/math">
                      <m:sSub>
                        <m:sSubPr>
                          <m:ctrlPr>
                            <a:rPr lang="en-GB" sz="3600" b="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𝜇</m:t>
                          </m:r>
                        </m:e>
                        <m:sub>
                          <m:r>
                            <a:rPr lang="en-GB" sz="3600" b="0" i="1" smtClean="0">
                              <a:latin typeface="Cambria Math" panose="02040503050406030204" pitchFamily="18" charset="0"/>
                              <a:ea typeface="Cambria Math" panose="02040503050406030204" pitchFamily="18" charset="0"/>
                            </a:rPr>
                            <m:t>𝑖</m:t>
                          </m:r>
                        </m:sub>
                      </m:sSub>
                      <m:r>
                        <a:rPr lang="en-GB" sz="3600" b="0" i="1" smtClean="0">
                          <a:latin typeface="Cambria Math" panose="02040503050406030204" pitchFamily="18" charset="0"/>
                          <a:ea typeface="Cambria Math" panose="02040503050406030204" pitchFamily="18" charset="0"/>
                        </a:rPr>
                        <m:t>=</m:t>
                      </m:r>
                      <m:r>
                        <m:rPr>
                          <m:sty m:val="p"/>
                        </m:rPr>
                        <a:rPr lang="en-GB" sz="3600" b="0" i="0" smtClean="0">
                          <a:latin typeface="Cambria Math" panose="02040503050406030204" pitchFamily="18" charset="0"/>
                          <a:ea typeface="Cambria Math" panose="02040503050406030204" pitchFamily="18" charset="0"/>
                        </a:rPr>
                        <m:t>exp</m:t>
                      </m:r>
                      <m:r>
                        <a:rPr lang="en-GB" sz="3600" b="0" i="1" smtClean="0">
                          <a:latin typeface="Cambria Math" panose="02040503050406030204" pitchFamily="18" charset="0"/>
                          <a:ea typeface="Cambria Math" panose="02040503050406030204" pitchFamily="18" charset="0"/>
                        </a:rPr>
                        <m:t>⁡(</m:t>
                      </m:r>
                      <m:sSub>
                        <m:sSubPr>
                          <m:ctrlPr>
                            <a:rPr lang="en-GB" sz="3600" b="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𝜆</m:t>
                          </m:r>
                        </m:e>
                        <m:sub>
                          <m:r>
                            <a:rPr lang="en-GB" sz="3600" b="0" i="1" smtClean="0">
                              <a:latin typeface="Cambria Math" panose="02040503050406030204" pitchFamily="18" charset="0"/>
                              <a:ea typeface="Cambria Math" panose="02040503050406030204" pitchFamily="18" charset="0"/>
                            </a:rPr>
                            <m:t>𝑖</m:t>
                          </m:r>
                        </m:sub>
                      </m:sSub>
                      <m:r>
                        <a:rPr lang="en-GB" sz="3600" b="0" i="1" smtClean="0">
                          <a:latin typeface="Cambria Math" panose="02040503050406030204" pitchFamily="18" charset="0"/>
                          <a:ea typeface="Cambria Math" panose="02040503050406030204" pitchFamily="18" charset="0"/>
                        </a:rPr>
                        <m:t>)</m:t>
                      </m:r>
                    </m:oMath>
                    <m:oMath xmlns:m="http://schemas.openxmlformats.org/officeDocument/2006/math">
                      <m:sSub>
                        <m:sSubPr>
                          <m:ctrlPr>
                            <a:rPr lang="en-GB" sz="3600" b="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rPr>
                            <m:t>𝑦</m:t>
                          </m:r>
                        </m:e>
                        <m:sub>
                          <m:r>
                            <a:rPr lang="en-GB" sz="3600" b="0" i="1" smtClean="0">
                              <a:latin typeface="Cambria Math" panose="02040503050406030204" pitchFamily="18" charset="0"/>
                              <a:ea typeface="Cambria Math" panose="02040503050406030204" pitchFamily="18" charset="0"/>
                            </a:rPr>
                            <m:t>𝑖</m:t>
                          </m:r>
                        </m:sub>
                      </m:sSub>
                      <m:r>
                        <a:rPr lang="en-GB" sz="3600" b="0" i="1" smtClean="0">
                          <a:latin typeface="Cambria Math" panose="02040503050406030204" pitchFamily="18" charset="0"/>
                          <a:ea typeface="Cambria Math" panose="02040503050406030204" pitchFamily="18" charset="0"/>
                        </a:rPr>
                        <m:t> </m:t>
                      </m:r>
                      <m:r>
                        <a:rPr lang="en-GB" sz="3600" b="0" i="1" smtClean="0">
                          <a:latin typeface="Cambria Math" panose="02040503050406030204" pitchFamily="18" charset="0"/>
                        </a:rPr>
                        <m:t>~ </m:t>
                      </m:r>
                      <m:r>
                        <a:rPr lang="en-GB" sz="3600" b="0" i="1" smtClean="0">
                          <a:latin typeface="Cambria Math" panose="02040503050406030204" pitchFamily="18" charset="0"/>
                        </a:rPr>
                        <m:t>𝑃𝑜𝑖𝑠𝑠𝑜𝑛</m:t>
                      </m:r>
                      <m:d>
                        <m:dPr>
                          <m:ctrlPr>
                            <a:rPr lang="en-GB" sz="3600" b="0" i="1" smtClean="0">
                              <a:latin typeface="Cambria Math" panose="02040503050406030204" pitchFamily="18" charset="0"/>
                            </a:rPr>
                          </m:ctrlPr>
                        </m:dPr>
                        <m:e>
                          <m:sSub>
                            <m:sSubPr>
                              <m:ctrlPr>
                                <a:rPr lang="en-GB" sz="3600" b="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𝜇</m:t>
                              </m:r>
                            </m:e>
                            <m:sub>
                              <m:r>
                                <a:rPr lang="en-GB" sz="3600" b="0" i="1" smtClean="0">
                                  <a:latin typeface="Cambria Math" panose="02040503050406030204" pitchFamily="18" charset="0"/>
                                  <a:ea typeface="Cambria Math" panose="02040503050406030204" pitchFamily="18" charset="0"/>
                                </a:rPr>
                                <m:t>𝑖</m:t>
                              </m:r>
                            </m:sub>
                          </m:sSub>
                        </m:e>
                      </m:d>
                    </m:oMath>
                    <m:oMath xmlns:m="http://schemas.openxmlformats.org/officeDocument/2006/math">
                      <m:r>
                        <a:rPr lang="en-GB" sz="3600" b="0" i="1" smtClean="0">
                          <a:latin typeface="Cambria Math" panose="02040503050406030204" pitchFamily="18" charset="0"/>
                          <a:ea typeface="Cambria Math" panose="02040503050406030204" pitchFamily="18" charset="0"/>
                        </a:rPr>
                        <m:t>𝑖</m:t>
                      </m:r>
                      <m:r>
                        <a:rPr lang="en-GB" sz="3600" b="0" i="1" smtClean="0">
                          <a:latin typeface="Cambria Math" panose="02040503050406030204" pitchFamily="18" charset="0"/>
                          <a:ea typeface="Cambria Math" panose="02040503050406030204" pitchFamily="18" charset="0"/>
                        </a:rPr>
                        <m:t>…250 </m:t>
                      </m:r>
                      <m:r>
                        <a:rPr lang="en-GB" sz="3600" b="0" i="1" smtClean="0">
                          <a:latin typeface="Cambria Math" panose="02040503050406030204" pitchFamily="18" charset="0"/>
                          <a:ea typeface="Cambria Math" panose="02040503050406030204" pitchFamily="18" charset="0"/>
                        </a:rPr>
                        <m:t>𝑙𝑜𝑐𝑎𝑡𝑖𝑜𝑛𝑠</m:t>
                      </m:r>
                    </m:oMath>
                  </m:oMathPara>
                </a14:m>
                <a:br>
                  <a:rPr lang="en-GB" b="0" dirty="0">
                    <a:ea typeface="Cambria Math" panose="02040503050406030204" pitchFamily="18" charset="0"/>
                  </a:rPr>
                </a:br>
                <a:endParaRPr lang="en-GB" dirty="0"/>
              </a:p>
            </p:txBody>
          </p:sp>
        </mc:Choice>
        <mc:Fallback xmlns="">
          <p:sp>
            <p:nvSpPr>
              <p:cNvPr id="6" name="TextBox 5">
                <a:extLst>
                  <a:ext uri="{FF2B5EF4-FFF2-40B4-BE49-F238E27FC236}">
                    <a16:creationId xmlns:a16="http://schemas.microsoft.com/office/drawing/2014/main" id="{B1A5308E-B75B-E982-2CCE-4A4812E6ADC2}"/>
                  </a:ext>
                </a:extLst>
              </p:cNvPr>
              <p:cNvSpPr txBox="1">
                <a:spLocks noRot="1" noChangeAspect="1" noMove="1" noResize="1" noEditPoints="1" noAdjustHandles="1" noChangeArrowheads="1" noChangeShapeType="1" noTextEdit="1"/>
              </p:cNvSpPr>
              <p:nvPr/>
            </p:nvSpPr>
            <p:spPr>
              <a:xfrm>
                <a:off x="6764896" y="720679"/>
                <a:ext cx="4105291" cy="3323987"/>
              </a:xfrm>
              <a:prstGeom prst="rect">
                <a:avLst/>
              </a:prstGeom>
              <a:blipFill>
                <a:blip r:embed="rId4"/>
                <a:stretch>
                  <a:fillRect/>
                </a:stretch>
              </a:blipFill>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CEFEB24F-20A4-9172-3285-8DFC901972B4}"/>
              </a:ext>
            </a:extLst>
          </p:cNvPr>
          <p:cNvCxnSpPr>
            <a:cxnSpLocks/>
          </p:cNvCxnSpPr>
          <p:nvPr/>
        </p:nvCxnSpPr>
        <p:spPr>
          <a:xfrm flipV="1">
            <a:off x="3224981" y="1408593"/>
            <a:ext cx="3863976" cy="3969652"/>
          </a:xfrm>
          <a:prstGeom prst="straightConnector1">
            <a:avLst/>
          </a:prstGeom>
          <a:ln w="57150">
            <a:solidFill>
              <a:schemeClr val="accent2">
                <a:alpha val="53000"/>
              </a:schemeClr>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4F1019E-3F4F-C5C7-90E6-8F7E20BCFE3C}"/>
                  </a:ext>
                </a:extLst>
              </p:cNvPr>
              <p:cNvSpPr txBox="1"/>
              <p:nvPr/>
            </p:nvSpPr>
            <p:spPr>
              <a:xfrm>
                <a:off x="5762258" y="4161559"/>
                <a:ext cx="6213432" cy="2031325"/>
              </a:xfrm>
              <a:prstGeom prst="rect">
                <a:avLst/>
              </a:prstGeom>
              <a:noFill/>
            </p:spPr>
            <p:txBody>
              <a:bodyPr wrap="square" rtlCol="0">
                <a:spAutoFit/>
              </a:bodyPr>
              <a:lstStyle/>
              <a:p>
                <a:pPr algn="just"/>
                <a:r>
                  <a:rPr lang="en-GB" dirty="0">
                    <a:latin typeface="Cambria" panose="02040503050406030204" pitchFamily="18" charset="0"/>
                    <a:ea typeface="Cambria" panose="02040503050406030204" pitchFamily="18" charset="0"/>
                  </a:rPr>
                  <a:t>John Snow counted cholera deaths at 250 locations (buildings) around Soho, London. We can attempt to map 250 of these locations via a simple Poisson model to observe whether the intensity </a:t>
                </a:r>
                <a14:m>
                  <m:oMath xmlns:m="http://schemas.openxmlformats.org/officeDocument/2006/math">
                    <m:sSub>
                      <m:sSubPr>
                        <m:ctrlPr>
                          <a:rPr lang="en-GB" i="1" smtClean="0">
                            <a:latin typeface="Cambria Math" panose="02040503050406030204" pitchFamily="18" charset="0"/>
                            <a:ea typeface="Cambria" panose="02040503050406030204" pitchFamily="18" charset="0"/>
                          </a:rPr>
                        </m:ctrlPr>
                      </m:sSubPr>
                      <m:e>
                        <m:r>
                          <a:rPr lang="en-GB" i="1" smtClean="0">
                            <a:latin typeface="Cambria Math" panose="02040503050406030204" pitchFamily="18" charset="0"/>
                            <a:ea typeface="Cambria Math" panose="02040503050406030204" pitchFamily="18" charset="0"/>
                          </a:rPr>
                          <m:t>𝜆</m:t>
                        </m:r>
                      </m:e>
                      <m:sub>
                        <m:r>
                          <a:rPr lang="en-GB" b="0" i="1" smtClean="0">
                            <a:latin typeface="Cambria Math" panose="02040503050406030204" pitchFamily="18" charset="0"/>
                            <a:ea typeface="Cambria" panose="02040503050406030204" pitchFamily="18" charset="0"/>
                          </a:rPr>
                          <m:t>𝑖</m:t>
                        </m:r>
                      </m:sub>
                    </m:sSub>
                  </m:oMath>
                </a14:m>
                <a:r>
                  <a:rPr lang="en-GB" dirty="0">
                    <a:latin typeface="Cambria" panose="02040503050406030204" pitchFamily="18" charset="0"/>
                    <a:ea typeface="Cambria" panose="02040503050406030204" pitchFamily="18" charset="0"/>
                  </a:rPr>
                  <a:t> coincides with Snow’s findings (cholera rates were 14 times higher around water pumps suppling water from the Thames, according to Snow’s findings: https://en.wikipedia.org/wiki/John_Snow). </a:t>
                </a:r>
              </a:p>
            </p:txBody>
          </p:sp>
        </mc:Choice>
        <mc:Fallback xmlns="">
          <p:sp>
            <p:nvSpPr>
              <p:cNvPr id="11" name="TextBox 10">
                <a:extLst>
                  <a:ext uri="{FF2B5EF4-FFF2-40B4-BE49-F238E27FC236}">
                    <a16:creationId xmlns:a16="http://schemas.microsoft.com/office/drawing/2014/main" id="{84F1019E-3F4F-C5C7-90E6-8F7E20BCFE3C}"/>
                  </a:ext>
                </a:extLst>
              </p:cNvPr>
              <p:cNvSpPr txBox="1">
                <a:spLocks noRot="1" noChangeAspect="1" noMove="1" noResize="1" noEditPoints="1" noAdjustHandles="1" noChangeArrowheads="1" noChangeShapeType="1" noTextEdit="1"/>
              </p:cNvSpPr>
              <p:nvPr/>
            </p:nvSpPr>
            <p:spPr>
              <a:xfrm>
                <a:off x="5762258" y="4161559"/>
                <a:ext cx="6213432" cy="2031325"/>
              </a:xfrm>
              <a:prstGeom prst="rect">
                <a:avLst/>
              </a:prstGeom>
              <a:blipFill>
                <a:blip r:embed="rId5"/>
                <a:stretch>
                  <a:fillRect l="-784" t="-2102" r="-784" b="-3604"/>
                </a:stretch>
              </a:blipFill>
            </p:spPr>
            <p:txBody>
              <a:bodyPr/>
              <a:lstStyle/>
              <a:p>
                <a:r>
                  <a:rPr lang="en-GB">
                    <a:noFill/>
                  </a:rPr>
                  <a:t> </a:t>
                </a:r>
              </a:p>
            </p:txBody>
          </p:sp>
        </mc:Fallback>
      </mc:AlternateContent>
    </p:spTree>
    <p:extLst>
      <p:ext uri="{BB962C8B-B14F-4D97-AF65-F5344CB8AC3E}">
        <p14:creationId xmlns:p14="http://schemas.microsoft.com/office/powerpoint/2010/main" val="187561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AE0E-AA8D-B4C3-5401-27B5FE0C39BE}"/>
              </a:ext>
            </a:extLst>
          </p:cNvPr>
          <p:cNvSpPr txBox="1"/>
          <p:nvPr/>
        </p:nvSpPr>
        <p:spPr>
          <a:xfrm>
            <a:off x="1214486" y="1046373"/>
            <a:ext cx="10124388" cy="1015663"/>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Once we have a model, we can attempt to take it through a Bayesian workflow. A Bayesian workflow is comprised of 5 important (but not necessarily sufficient) steps. </a:t>
            </a:r>
          </a:p>
          <a:p>
            <a:pPr algn="just"/>
            <a:endParaRPr lang="en-GB" sz="20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AFF0464A-FE36-5D12-453C-BF51F1546CE5}"/>
              </a:ext>
            </a:extLst>
          </p:cNvPr>
          <p:cNvSpPr txBox="1"/>
          <p:nvPr/>
        </p:nvSpPr>
        <p:spPr>
          <a:xfrm>
            <a:off x="4329259" y="2146877"/>
            <a:ext cx="3894842" cy="3785652"/>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5 steps of a </a:t>
            </a:r>
            <a:r>
              <a:rPr lang="en-GB" sz="2000" b="1" dirty="0">
                <a:latin typeface="Cambria" panose="02040503050406030204" pitchFamily="18" charset="0"/>
                <a:ea typeface="Cambria" panose="02040503050406030204" pitchFamily="18" charset="0"/>
              </a:rPr>
              <a:t>Bayesian Workflow</a:t>
            </a:r>
            <a:r>
              <a:rPr lang="en-GB" sz="2000" dirty="0">
                <a:latin typeface="Cambria" panose="02040503050406030204" pitchFamily="18" charset="0"/>
                <a:ea typeface="Cambria" panose="02040503050406030204" pitchFamily="18" charset="0"/>
              </a:rPr>
              <a:t>:</a:t>
            </a:r>
          </a:p>
          <a:p>
            <a:pPr algn="just"/>
            <a:endParaRPr lang="en-GB" sz="2000" b="1"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Prior predictive checks</a:t>
            </a:r>
          </a:p>
          <a:p>
            <a:pPr marL="342900" indent="-342900" algn="just">
              <a:buFont typeface="Arial" panose="020B0604020202020204" pitchFamily="34" charset="0"/>
              <a:buChar char="•"/>
            </a:pPr>
            <a:endParaRPr lang="en-GB" sz="20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Convergence assessment</a:t>
            </a:r>
          </a:p>
          <a:p>
            <a:pPr marL="342900" indent="-342900" algn="just">
              <a:buFont typeface="Arial" panose="020B0604020202020204" pitchFamily="34" charset="0"/>
              <a:buChar char="•"/>
            </a:pPr>
            <a:endParaRPr lang="en-GB" sz="20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Posterior assessment</a:t>
            </a:r>
          </a:p>
          <a:p>
            <a:pPr marL="342900" indent="-342900" algn="just">
              <a:buFont typeface="Arial" panose="020B0604020202020204" pitchFamily="34" charset="0"/>
              <a:buChar char="•"/>
            </a:pPr>
            <a:endParaRPr lang="en-GB" sz="20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Posterior predictive checks</a:t>
            </a:r>
          </a:p>
          <a:p>
            <a:pPr marL="342900" indent="-342900" algn="just">
              <a:buFont typeface="Arial" panose="020B0604020202020204" pitchFamily="34" charset="0"/>
              <a:buChar char="•"/>
            </a:pPr>
            <a:endParaRPr lang="en-GB" sz="20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Model comparison</a:t>
            </a:r>
          </a:p>
          <a:p>
            <a:pPr algn="just"/>
            <a:endParaRPr lang="en-GB"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8807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26AB43-1186-3E42-0CCC-60B82C9A36EE}"/>
              </a:ext>
            </a:extLst>
          </p:cNvPr>
          <p:cNvSpPr txBox="1"/>
          <p:nvPr/>
        </p:nvSpPr>
        <p:spPr>
          <a:xfrm>
            <a:off x="1784476" y="2252537"/>
            <a:ext cx="8623047" cy="3477875"/>
          </a:xfrm>
          <a:prstGeom prst="rect">
            <a:avLst/>
          </a:prstGeom>
          <a:noFill/>
        </p:spPr>
        <p:txBody>
          <a:bodyPr wrap="square" rtlCol="0">
            <a:spAutoFit/>
          </a:bodyPr>
          <a:lstStyle/>
          <a:p>
            <a:pPr algn="just"/>
            <a:r>
              <a:rPr lang="en-GB" sz="2800" dirty="0">
                <a:latin typeface="Cambria" panose="02040503050406030204" pitchFamily="18" charset="0"/>
                <a:ea typeface="Cambria" panose="02040503050406030204" pitchFamily="18" charset="0"/>
              </a:rPr>
              <a:t>Part 1 Outline</a:t>
            </a:r>
            <a:r>
              <a:rPr lang="en-GB" sz="2400" dirty="0">
                <a:latin typeface="Cambria" panose="02040503050406030204" pitchFamily="18" charset="0"/>
                <a:ea typeface="Cambria" panose="02040503050406030204" pitchFamily="18" charset="0"/>
              </a:rPr>
              <a:t>:</a:t>
            </a:r>
          </a:p>
          <a:p>
            <a:pPr algn="just"/>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Bayes Theorem and why Bayesian statistics (slides 2 -3).</a:t>
            </a: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Priors, sampling distributions and posteriors (slides 5-7).</a:t>
            </a: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MCMC sampling (slide 8).</a:t>
            </a:r>
          </a:p>
          <a:p>
            <a:pPr algn="just"/>
            <a:endParaRPr lang="en-GB" sz="2400" dirty="0">
              <a:latin typeface="Cambria" panose="02040503050406030204" pitchFamily="18" charset="0"/>
              <a:ea typeface="Cambria" panose="02040503050406030204" pitchFamily="18" charset="0"/>
            </a:endParaRPr>
          </a:p>
          <a:p>
            <a:pPr algn="just"/>
            <a:endParaRPr lang="en-GB" sz="2400"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E8BB4391-463A-3A19-BD96-A7E710868DEE}"/>
              </a:ext>
            </a:extLst>
          </p:cNvPr>
          <p:cNvSpPr txBox="1"/>
          <p:nvPr/>
        </p:nvSpPr>
        <p:spPr>
          <a:xfrm>
            <a:off x="3606396" y="542813"/>
            <a:ext cx="4979206" cy="584775"/>
          </a:xfrm>
          <a:prstGeom prst="rect">
            <a:avLst/>
          </a:prstGeom>
          <a:noFill/>
        </p:spPr>
        <p:txBody>
          <a:bodyPr wrap="square" rtlCol="0">
            <a:spAutoFit/>
          </a:bodyPr>
          <a:lstStyle/>
          <a:p>
            <a:pPr algn="just"/>
            <a:r>
              <a:rPr lang="en-GB" sz="3200" dirty="0">
                <a:latin typeface="Cambria" panose="02040503050406030204" pitchFamily="18" charset="0"/>
                <a:ea typeface="Cambria" panose="02040503050406030204" pitchFamily="18" charset="0"/>
              </a:rPr>
              <a:t>Part 1: Bayesian Approach</a:t>
            </a:r>
          </a:p>
        </p:txBody>
      </p:sp>
    </p:spTree>
    <p:extLst>
      <p:ext uri="{BB962C8B-B14F-4D97-AF65-F5344CB8AC3E}">
        <p14:creationId xmlns:p14="http://schemas.microsoft.com/office/powerpoint/2010/main" val="2409077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69BB07B4-32E1-11CA-F12F-B797280A2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472" y="1703680"/>
            <a:ext cx="10018017" cy="4951272"/>
          </a:xfrm>
          <a:prstGeom prst="rect">
            <a:avLst/>
          </a:prstGeom>
        </p:spPr>
      </p:pic>
      <p:sp>
        <p:nvSpPr>
          <p:cNvPr id="4" name="TextBox 3">
            <a:extLst>
              <a:ext uri="{FF2B5EF4-FFF2-40B4-BE49-F238E27FC236}">
                <a16:creationId xmlns:a16="http://schemas.microsoft.com/office/drawing/2014/main" id="{7794F29C-6AC8-516F-41C8-2367A741FF97}"/>
              </a:ext>
            </a:extLst>
          </p:cNvPr>
          <p:cNvSpPr txBox="1"/>
          <p:nvPr/>
        </p:nvSpPr>
        <p:spPr>
          <a:xfrm>
            <a:off x="1238286" y="122548"/>
            <a:ext cx="10071203" cy="1323439"/>
          </a:xfrm>
          <a:prstGeom prst="rect">
            <a:avLst/>
          </a:prstGeom>
          <a:noFill/>
        </p:spPr>
        <p:txBody>
          <a:bodyPr wrap="square" rtlCol="0">
            <a:spAutoFit/>
          </a:bodyPr>
          <a:lstStyle/>
          <a:p>
            <a:pPr algn="just"/>
            <a:r>
              <a:rPr lang="en-GB" sz="2000" b="1" dirty="0">
                <a:latin typeface="Cambria" panose="02040503050406030204" pitchFamily="18" charset="0"/>
                <a:ea typeface="Cambria" panose="02040503050406030204" pitchFamily="18" charset="0"/>
              </a:rPr>
              <a:t>Prior predictive checks </a:t>
            </a:r>
            <a:r>
              <a:rPr lang="en-GB" sz="2000" dirty="0">
                <a:latin typeface="Cambria" panose="02040503050406030204" pitchFamily="18" charset="0"/>
                <a:ea typeface="Cambria" panose="02040503050406030204" pitchFamily="18" charset="0"/>
              </a:rPr>
              <a:t>tell us that the initial simple model (Model 0) has good coverage but predicts exaggerated values (</a:t>
            </a:r>
            <a:r>
              <a:rPr lang="en-GB" sz="2000" dirty="0" err="1">
                <a:latin typeface="Cambria" panose="02040503050406030204" pitchFamily="18" charset="0"/>
                <a:ea typeface="Cambria" panose="02040503050406030204" pitchFamily="18" charset="0"/>
              </a:rPr>
              <a:t>i.e</a:t>
            </a:r>
            <a:r>
              <a:rPr lang="en-GB" sz="2000" dirty="0">
                <a:latin typeface="Cambria" panose="02040503050406030204" pitchFamily="18" charset="0"/>
                <a:ea typeface="Cambria" panose="02040503050406030204" pitchFamily="18" charset="0"/>
              </a:rPr>
              <a:t> over 100) at the tail. Another model (Model 1), with λ ~ Normal (0, 0.5), namely with half the standard deviation for the intensity parameter, tends to underpredict at the tails. Let’s compare them…</a:t>
            </a:r>
          </a:p>
        </p:txBody>
      </p:sp>
    </p:spTree>
    <p:extLst>
      <p:ext uri="{BB962C8B-B14F-4D97-AF65-F5344CB8AC3E}">
        <p14:creationId xmlns:p14="http://schemas.microsoft.com/office/powerpoint/2010/main" val="3521417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graphs and diagrams&#10;&#10;Description automatically generated with medium confidence">
            <a:extLst>
              <a:ext uri="{FF2B5EF4-FFF2-40B4-BE49-F238E27FC236}">
                <a16:creationId xmlns:a16="http://schemas.microsoft.com/office/drawing/2014/main" id="{551617A7-85C7-1E5D-F010-FAE5D0EB7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88" y="2655623"/>
            <a:ext cx="10972822" cy="3657607"/>
          </a:xfrm>
          <a:prstGeom prst="rect">
            <a:avLst/>
          </a:prstGeom>
        </p:spPr>
      </p:pic>
      <p:sp>
        <p:nvSpPr>
          <p:cNvPr id="6" name="TextBox 5">
            <a:extLst>
              <a:ext uri="{FF2B5EF4-FFF2-40B4-BE49-F238E27FC236}">
                <a16:creationId xmlns:a16="http://schemas.microsoft.com/office/drawing/2014/main" id="{59D699F5-815E-F350-C7B9-EAA78BFFF8B3}"/>
              </a:ext>
            </a:extLst>
          </p:cNvPr>
          <p:cNvSpPr txBox="1"/>
          <p:nvPr/>
        </p:nvSpPr>
        <p:spPr>
          <a:xfrm>
            <a:off x="609588" y="742358"/>
            <a:ext cx="10972822" cy="1631216"/>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We sample the models with MCMC: 1000 tuning steps, 1000 steps, 4 chains. We </a:t>
            </a:r>
            <a:r>
              <a:rPr lang="en-GB" sz="2000" b="1" dirty="0">
                <a:latin typeface="Cambria" panose="02040503050406030204" pitchFamily="18" charset="0"/>
                <a:ea typeface="Cambria" panose="02040503050406030204" pitchFamily="18" charset="0"/>
              </a:rPr>
              <a:t>assess convergence</a:t>
            </a:r>
            <a:r>
              <a:rPr lang="en-GB" sz="2000" dirty="0">
                <a:latin typeface="Cambria" panose="02040503050406030204" pitchFamily="18" charset="0"/>
                <a:ea typeface="Cambria" panose="02040503050406030204" pitchFamily="18" charset="0"/>
              </a:rPr>
              <a:t> by checking that we have enough effective samples sizes (ESS) and that convergence statistics (</a:t>
            </a:r>
            <a:r>
              <a:rPr lang="en-GB" sz="2000" dirty="0" err="1">
                <a:latin typeface="Cambria" panose="02040503050406030204" pitchFamily="18" charset="0"/>
                <a:ea typeface="Cambria" panose="02040503050406030204" pitchFamily="18" charset="0"/>
              </a:rPr>
              <a:t>R_hat</a:t>
            </a:r>
            <a:r>
              <a:rPr lang="en-GB" sz="2000" dirty="0">
                <a:latin typeface="Cambria" panose="02040503050406030204" pitchFamily="18" charset="0"/>
                <a:ea typeface="Cambria" panose="02040503050406030204" pitchFamily="18" charset="0"/>
              </a:rPr>
              <a:t>) are between 1 and 1.01. In our case, we have over 5000 ESS and </a:t>
            </a:r>
            <a:r>
              <a:rPr lang="en-GB" sz="2000" dirty="0" err="1">
                <a:latin typeface="Cambria" panose="02040503050406030204" pitchFamily="18" charset="0"/>
                <a:ea typeface="Cambria" panose="02040503050406030204" pitchFamily="18" charset="0"/>
              </a:rPr>
              <a:t>R_hats</a:t>
            </a:r>
            <a:r>
              <a:rPr lang="en-GB" sz="2000" dirty="0">
                <a:latin typeface="Cambria" panose="02040503050406030204" pitchFamily="18" charset="0"/>
                <a:ea typeface="Cambria" panose="02040503050406030204" pitchFamily="18" charset="0"/>
              </a:rPr>
              <a:t> &lt;= 1.01 for all parameters. We plot traces as </a:t>
            </a:r>
            <a:r>
              <a:rPr lang="en-GB" sz="2000" dirty="0" err="1">
                <a:latin typeface="Cambria" panose="02040503050406030204" pitchFamily="18" charset="0"/>
                <a:ea typeface="Cambria" panose="02040503050406030204" pitchFamily="18" charset="0"/>
              </a:rPr>
              <a:t>rankplots</a:t>
            </a:r>
            <a:r>
              <a:rPr lang="en-GB" sz="2000" dirty="0">
                <a:latin typeface="Cambria" panose="02040503050406030204" pitchFamily="18" charset="0"/>
                <a:ea typeface="Cambria" panose="02040503050406030204" pitchFamily="18" charset="0"/>
              </a:rPr>
              <a:t> to further confirm convergence. Example of </a:t>
            </a:r>
            <a:r>
              <a:rPr lang="en-GB" sz="2000" dirty="0" err="1">
                <a:latin typeface="Cambria" panose="02040503050406030204" pitchFamily="18" charset="0"/>
                <a:ea typeface="Cambria" panose="02040503050406030204" pitchFamily="18" charset="0"/>
              </a:rPr>
              <a:t>rankplots</a:t>
            </a:r>
            <a:r>
              <a:rPr lang="en-GB" sz="2000" dirty="0">
                <a:latin typeface="Cambria" panose="02040503050406030204" pitchFamily="18" charset="0"/>
                <a:ea typeface="Cambria" panose="02040503050406030204" pitchFamily="18" charset="0"/>
              </a:rPr>
              <a:t> from Model 1: </a:t>
            </a:r>
          </a:p>
        </p:txBody>
      </p:sp>
    </p:spTree>
    <p:extLst>
      <p:ext uri="{BB962C8B-B14F-4D97-AF65-F5344CB8AC3E}">
        <p14:creationId xmlns:p14="http://schemas.microsoft.com/office/powerpoint/2010/main" val="1848069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5CF92330-2712-50D0-D228-D6369A1F3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093"/>
            <a:ext cx="6034421" cy="6721813"/>
          </a:xfrm>
          <a:prstGeom prst="rect">
            <a:avLst/>
          </a:prstGeom>
        </p:spPr>
      </p:pic>
      <p:sp>
        <p:nvSpPr>
          <p:cNvPr id="4" name="TextBox 3">
            <a:extLst>
              <a:ext uri="{FF2B5EF4-FFF2-40B4-BE49-F238E27FC236}">
                <a16:creationId xmlns:a16="http://schemas.microsoft.com/office/drawing/2014/main" id="{FFC91E6A-9C9E-6342-3165-BEA53FE98F18}"/>
              </a:ext>
            </a:extLst>
          </p:cNvPr>
          <p:cNvSpPr txBox="1"/>
          <p:nvPr/>
        </p:nvSpPr>
        <p:spPr>
          <a:xfrm>
            <a:off x="6034421" y="318304"/>
            <a:ext cx="4919115" cy="1631216"/>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After MCMC sampling we can </a:t>
            </a:r>
            <a:r>
              <a:rPr lang="en-GB" sz="2000" b="1" dirty="0">
                <a:latin typeface="Cambria" panose="02040503050406030204" pitchFamily="18" charset="0"/>
                <a:ea typeface="Cambria" panose="02040503050406030204" pitchFamily="18" charset="0"/>
              </a:rPr>
              <a:t>assess posterior </a:t>
            </a:r>
            <a:r>
              <a:rPr lang="en-GB" sz="2000" dirty="0">
                <a:latin typeface="Cambria" panose="02040503050406030204" pitchFamily="18" charset="0"/>
                <a:ea typeface="Cambria" panose="02040503050406030204" pitchFamily="18" charset="0"/>
              </a:rPr>
              <a:t>distributions. From the above models we obtain a posterior distribution per location. Image at the left shows only posterior means from Model 1.</a:t>
            </a:r>
          </a:p>
        </p:txBody>
      </p:sp>
      <p:pic>
        <p:nvPicPr>
          <p:cNvPr id="8" name="Picture 7" descr="A group of graphs with different colored lines&#10;&#10;Description automatically generated with medium confidence">
            <a:extLst>
              <a:ext uri="{FF2B5EF4-FFF2-40B4-BE49-F238E27FC236}">
                <a16:creationId xmlns:a16="http://schemas.microsoft.com/office/drawing/2014/main" id="{AB498CC7-C432-E1D1-9133-E9FABED72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762" y="2247624"/>
            <a:ext cx="5390399" cy="3557023"/>
          </a:xfrm>
          <a:prstGeom prst="rect">
            <a:avLst/>
          </a:prstGeom>
        </p:spPr>
      </p:pic>
      <p:sp>
        <p:nvSpPr>
          <p:cNvPr id="9" name="TextBox 8">
            <a:extLst>
              <a:ext uri="{FF2B5EF4-FFF2-40B4-BE49-F238E27FC236}">
                <a16:creationId xmlns:a16="http://schemas.microsoft.com/office/drawing/2014/main" id="{3A5B9DDE-F9B6-DE94-66F5-989CD75642AB}"/>
              </a:ext>
            </a:extLst>
          </p:cNvPr>
          <p:cNvSpPr txBox="1"/>
          <p:nvPr/>
        </p:nvSpPr>
        <p:spPr>
          <a:xfrm>
            <a:off x="6531403" y="5705351"/>
            <a:ext cx="5154758" cy="923330"/>
          </a:xfrm>
          <a:prstGeom prst="rect">
            <a:avLst/>
          </a:prstGeom>
          <a:noFill/>
        </p:spPr>
        <p:txBody>
          <a:bodyPr wrap="square" rtlCol="0">
            <a:spAutoFit/>
          </a:bodyPr>
          <a:lstStyle/>
          <a:p>
            <a:pPr algn="just"/>
            <a:r>
              <a:rPr lang="en-GB" dirty="0">
                <a:latin typeface="Cambria" panose="02040503050406030204" pitchFamily="18" charset="0"/>
                <a:ea typeface="Cambria" panose="02040503050406030204" pitchFamily="18" charset="0"/>
              </a:rPr>
              <a:t>We should try to work with full posteriors. Image above shows posteriors from the locations with minimum and maximum intensities (Model 1).</a:t>
            </a:r>
          </a:p>
        </p:txBody>
      </p:sp>
    </p:spTree>
    <p:extLst>
      <p:ext uri="{BB962C8B-B14F-4D97-AF65-F5344CB8AC3E}">
        <p14:creationId xmlns:p14="http://schemas.microsoft.com/office/powerpoint/2010/main" val="4149160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F3C4C2-9196-B8D9-57EE-0368163C3B3F}"/>
              </a:ext>
            </a:extLst>
          </p:cNvPr>
          <p:cNvPicPr>
            <a:picLocks noChangeAspect="1"/>
          </p:cNvPicPr>
          <p:nvPr/>
        </p:nvPicPr>
        <p:blipFill>
          <a:blip r:embed="rId2"/>
          <a:stretch>
            <a:fillRect/>
          </a:stretch>
        </p:blipFill>
        <p:spPr>
          <a:xfrm>
            <a:off x="2918798" y="4750279"/>
            <a:ext cx="6207316" cy="1179024"/>
          </a:xfrm>
          <a:prstGeom prst="rect">
            <a:avLst/>
          </a:prstGeom>
        </p:spPr>
      </p:pic>
      <p:pic>
        <p:nvPicPr>
          <p:cNvPr id="7" name="Picture 6">
            <a:extLst>
              <a:ext uri="{FF2B5EF4-FFF2-40B4-BE49-F238E27FC236}">
                <a16:creationId xmlns:a16="http://schemas.microsoft.com/office/drawing/2014/main" id="{0F96B286-61DA-ED2E-C0B5-B4BDD081CB4D}"/>
              </a:ext>
            </a:extLst>
          </p:cNvPr>
          <p:cNvPicPr>
            <a:picLocks noChangeAspect="1"/>
          </p:cNvPicPr>
          <p:nvPr/>
        </p:nvPicPr>
        <p:blipFill>
          <a:blip r:embed="rId3"/>
          <a:stretch>
            <a:fillRect/>
          </a:stretch>
        </p:blipFill>
        <p:spPr>
          <a:xfrm>
            <a:off x="2685334" y="266717"/>
            <a:ext cx="6962601" cy="4410272"/>
          </a:xfrm>
          <a:prstGeom prst="rect">
            <a:avLst/>
          </a:prstGeom>
        </p:spPr>
      </p:pic>
      <p:pic>
        <p:nvPicPr>
          <p:cNvPr id="9" name="Picture 8">
            <a:extLst>
              <a:ext uri="{FF2B5EF4-FFF2-40B4-BE49-F238E27FC236}">
                <a16:creationId xmlns:a16="http://schemas.microsoft.com/office/drawing/2014/main" id="{5EC59E70-BE26-86C3-85B8-2CF74E1554EA}"/>
              </a:ext>
            </a:extLst>
          </p:cNvPr>
          <p:cNvPicPr>
            <a:picLocks noChangeAspect="1"/>
          </p:cNvPicPr>
          <p:nvPr/>
        </p:nvPicPr>
        <p:blipFill>
          <a:blip r:embed="rId4"/>
          <a:stretch>
            <a:fillRect/>
          </a:stretch>
        </p:blipFill>
        <p:spPr>
          <a:xfrm>
            <a:off x="2685334" y="266717"/>
            <a:ext cx="2772240" cy="354118"/>
          </a:xfrm>
          <a:prstGeom prst="rect">
            <a:avLst/>
          </a:prstGeom>
        </p:spPr>
      </p:pic>
      <p:sp>
        <p:nvSpPr>
          <p:cNvPr id="12" name="TextBox 11">
            <a:extLst>
              <a:ext uri="{FF2B5EF4-FFF2-40B4-BE49-F238E27FC236}">
                <a16:creationId xmlns:a16="http://schemas.microsoft.com/office/drawing/2014/main" id="{C7AE5AF2-1B05-18E0-0BFD-5D267FE7CB59}"/>
              </a:ext>
            </a:extLst>
          </p:cNvPr>
          <p:cNvSpPr txBox="1"/>
          <p:nvPr/>
        </p:nvSpPr>
        <p:spPr>
          <a:xfrm>
            <a:off x="2819885" y="5929303"/>
            <a:ext cx="6962600" cy="707886"/>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Maximum intensity (~2 ± 0.5) seems to be located around the infamous pump on Broad Street (as John Snow inferred).</a:t>
            </a:r>
          </a:p>
        </p:txBody>
      </p:sp>
    </p:spTree>
    <p:extLst>
      <p:ext uri="{BB962C8B-B14F-4D97-AF65-F5344CB8AC3E}">
        <p14:creationId xmlns:p14="http://schemas.microsoft.com/office/powerpoint/2010/main" val="1045760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table with numbers and letters&#10;&#10;Description automatically generated">
            <a:extLst>
              <a:ext uri="{FF2B5EF4-FFF2-40B4-BE49-F238E27FC236}">
                <a16:creationId xmlns:a16="http://schemas.microsoft.com/office/drawing/2014/main" id="{DC59DA7F-4AF8-2D27-1976-EB9C6061B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450"/>
            <a:ext cx="12192000" cy="2944794"/>
          </a:xfrm>
          <a:prstGeom prst="rect">
            <a:avLst/>
          </a:prstGeom>
        </p:spPr>
      </p:pic>
      <p:sp>
        <p:nvSpPr>
          <p:cNvPr id="2" name="TextBox 1">
            <a:extLst>
              <a:ext uri="{FF2B5EF4-FFF2-40B4-BE49-F238E27FC236}">
                <a16:creationId xmlns:a16="http://schemas.microsoft.com/office/drawing/2014/main" id="{CF8133F6-D06C-505F-800F-03602F0899D7}"/>
              </a:ext>
            </a:extLst>
          </p:cNvPr>
          <p:cNvSpPr txBox="1"/>
          <p:nvPr/>
        </p:nvSpPr>
        <p:spPr>
          <a:xfrm>
            <a:off x="204247" y="3879067"/>
            <a:ext cx="11783505" cy="1938992"/>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As expected from the prior predictive checks, the estimates of Model 0 inflate the maximum rate, while the estimates of Model 1 deflate it. Averaged mean max/min rates are ~13.5, aligned with John Snow’s findings. However, a proper model averaging would need to be performed to confirm that. Most importantly, this is </a:t>
            </a:r>
            <a:r>
              <a:rPr lang="en-GB" sz="2000" b="1" dirty="0">
                <a:latin typeface="Cambria" panose="02040503050406030204" pitchFamily="18" charset="0"/>
                <a:ea typeface="Cambria" panose="02040503050406030204" pitchFamily="18" charset="0"/>
              </a:rPr>
              <a:t>not </a:t>
            </a:r>
            <a:r>
              <a:rPr lang="en-GB" sz="2000" dirty="0">
                <a:latin typeface="Cambria" panose="02040503050406030204" pitchFamily="18" charset="0"/>
                <a:ea typeface="Cambria" panose="02040503050406030204" pitchFamily="18" charset="0"/>
              </a:rPr>
              <a:t>inference on the effect of cholera contaminated water pumps, but simply on the highest rate building vs the lowest rate one. The most we can do is to infer the average death rate on Soho, which is estimated to be ~1.7 ± 0.07 for Model 0 and ~ 1.3 ± 0.04 for Model 1.</a:t>
            </a:r>
          </a:p>
        </p:txBody>
      </p:sp>
    </p:spTree>
    <p:extLst>
      <p:ext uri="{BB962C8B-B14F-4D97-AF65-F5344CB8AC3E}">
        <p14:creationId xmlns:p14="http://schemas.microsoft.com/office/powerpoint/2010/main" val="2864197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table with numbers and letters&#10;&#10;Description automatically generated">
            <a:extLst>
              <a:ext uri="{FF2B5EF4-FFF2-40B4-BE49-F238E27FC236}">
                <a16:creationId xmlns:a16="http://schemas.microsoft.com/office/drawing/2014/main" id="{6F770532-9441-9581-56AA-8BDD798E4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1013"/>
            <a:ext cx="12192000" cy="3041120"/>
          </a:xfrm>
          <a:prstGeom prst="rect">
            <a:avLst/>
          </a:prstGeom>
        </p:spPr>
      </p:pic>
      <p:sp>
        <p:nvSpPr>
          <p:cNvPr id="13" name="TextBox 12">
            <a:extLst>
              <a:ext uri="{FF2B5EF4-FFF2-40B4-BE49-F238E27FC236}">
                <a16:creationId xmlns:a16="http://schemas.microsoft.com/office/drawing/2014/main" id="{898E50BB-C927-160F-4EDF-0506CB89580D}"/>
              </a:ext>
            </a:extLst>
          </p:cNvPr>
          <p:cNvSpPr txBox="1"/>
          <p:nvPr/>
        </p:nvSpPr>
        <p:spPr>
          <a:xfrm>
            <a:off x="204246" y="3770913"/>
            <a:ext cx="11783505" cy="1938992"/>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As expected from the prior predictive checks, the estimates of Model 0 inflate the maximum rate, while the estimates of Model 1 deflate it. Averaged mean max/min rates are ~13.5, aligned with John Snow’s findings. However, a proper model averaging would need to be performed to confirm that. Most importantly, this is </a:t>
            </a:r>
            <a:r>
              <a:rPr lang="en-GB" sz="2000" b="1" dirty="0">
                <a:latin typeface="Cambria" panose="02040503050406030204" pitchFamily="18" charset="0"/>
                <a:ea typeface="Cambria" panose="02040503050406030204" pitchFamily="18" charset="0"/>
              </a:rPr>
              <a:t>not </a:t>
            </a:r>
            <a:r>
              <a:rPr lang="en-GB" sz="2000" dirty="0">
                <a:latin typeface="Cambria" panose="02040503050406030204" pitchFamily="18" charset="0"/>
                <a:ea typeface="Cambria" panose="02040503050406030204" pitchFamily="18" charset="0"/>
              </a:rPr>
              <a:t>inference on the effect of cholera contaminated water pumps, but simply on the highest rate building vs the lowest rate one. The most we can do is to infer the average death rate on Soho, which is estimated to be ~1.7 ± 0.07 for Model 0 and ~ 1.3 ± 0.04 for Model 1.</a:t>
            </a:r>
          </a:p>
        </p:txBody>
      </p:sp>
    </p:spTree>
    <p:extLst>
      <p:ext uri="{BB962C8B-B14F-4D97-AF65-F5344CB8AC3E}">
        <p14:creationId xmlns:p14="http://schemas.microsoft.com/office/powerpoint/2010/main" val="1952524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9AF3569-2ACC-8EE5-44A2-F6CF9972E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32" y="1599853"/>
            <a:ext cx="10477722" cy="5167579"/>
          </a:xfrm>
          <a:prstGeom prst="rect">
            <a:avLst/>
          </a:prstGeom>
        </p:spPr>
      </p:pic>
      <p:sp>
        <p:nvSpPr>
          <p:cNvPr id="4" name="TextBox 3">
            <a:extLst>
              <a:ext uri="{FF2B5EF4-FFF2-40B4-BE49-F238E27FC236}">
                <a16:creationId xmlns:a16="http://schemas.microsoft.com/office/drawing/2014/main" id="{FEFA1861-8D11-1AF0-B7DB-99FCE388EE43}"/>
              </a:ext>
            </a:extLst>
          </p:cNvPr>
          <p:cNvSpPr txBox="1"/>
          <p:nvPr/>
        </p:nvSpPr>
        <p:spPr>
          <a:xfrm>
            <a:off x="719813" y="178117"/>
            <a:ext cx="11100359" cy="1200329"/>
          </a:xfrm>
          <a:prstGeom prst="rect">
            <a:avLst/>
          </a:prstGeom>
          <a:noFill/>
        </p:spPr>
        <p:txBody>
          <a:bodyPr wrap="square" rtlCol="0">
            <a:spAutoFit/>
          </a:bodyPr>
          <a:lstStyle/>
          <a:p>
            <a:pPr algn="just"/>
            <a:r>
              <a:rPr lang="en-GB" dirty="0">
                <a:latin typeface="Cambria" panose="02040503050406030204" pitchFamily="18" charset="0"/>
                <a:ea typeface="Cambria" panose="02040503050406030204" pitchFamily="18" charset="0"/>
              </a:rPr>
              <a:t>It is important to do </a:t>
            </a:r>
            <a:r>
              <a:rPr lang="en-GB" b="1" dirty="0">
                <a:latin typeface="Cambria" panose="02040503050406030204" pitchFamily="18" charset="0"/>
                <a:ea typeface="Cambria" panose="02040503050406030204" pitchFamily="18" charset="0"/>
              </a:rPr>
              <a:t>posterior predictive checks</a:t>
            </a:r>
            <a:r>
              <a:rPr lang="en-GB" dirty="0">
                <a:latin typeface="Cambria" panose="02040503050406030204" pitchFamily="18" charset="0"/>
                <a:ea typeface="Cambria" panose="02040503050406030204" pitchFamily="18" charset="0"/>
              </a:rPr>
              <a:t>, as they may tell a different story. Here we see that models have similar predictive capacity and that Model 0 is actually more constrained at the tails than Model 1, opposite to what we expected. This occurs because posterior predictive distributions accounts for the uncertainty of our parameters of interest (e.g. </a:t>
            </a:r>
            <a:r>
              <a:rPr lang="el-GR" dirty="0">
                <a:latin typeface="Cambria" panose="02040503050406030204" pitchFamily="18" charset="0"/>
                <a:ea typeface="Cambria" panose="02040503050406030204" pitchFamily="18" charset="0"/>
              </a:rPr>
              <a:t>λ</a:t>
            </a:r>
            <a:r>
              <a:rPr lang="en-GB" dirty="0">
                <a:latin typeface="Cambria" panose="02040503050406030204" pitchFamily="18" charset="0"/>
                <a:ea typeface="Cambria" panose="02040503050406030204" pitchFamily="18" charset="0"/>
              </a:rPr>
              <a:t> ).</a:t>
            </a:r>
            <a:endParaRPr lang="en-GB"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7387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ack dots and white text&#10;&#10;Description automatically generated">
            <a:extLst>
              <a:ext uri="{FF2B5EF4-FFF2-40B4-BE49-F238E27FC236}">
                <a16:creationId xmlns:a16="http://schemas.microsoft.com/office/drawing/2014/main" id="{E6A9C29E-EB6B-FCF7-A951-711DFE6D0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963" y="2438531"/>
            <a:ext cx="11166543" cy="3604051"/>
          </a:xfrm>
          <a:prstGeom prst="rect">
            <a:avLst/>
          </a:prstGeom>
        </p:spPr>
      </p:pic>
      <p:sp>
        <p:nvSpPr>
          <p:cNvPr id="4" name="TextBox 3">
            <a:extLst>
              <a:ext uri="{FF2B5EF4-FFF2-40B4-BE49-F238E27FC236}">
                <a16:creationId xmlns:a16="http://schemas.microsoft.com/office/drawing/2014/main" id="{06350D83-3F5B-54C0-48E8-C42759D30609}"/>
              </a:ext>
            </a:extLst>
          </p:cNvPr>
          <p:cNvSpPr txBox="1"/>
          <p:nvPr/>
        </p:nvSpPr>
        <p:spPr>
          <a:xfrm>
            <a:off x="757963" y="951115"/>
            <a:ext cx="11100359" cy="1015663"/>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Indeed, a </a:t>
            </a:r>
            <a:r>
              <a:rPr lang="en-GB" sz="2000" b="1" dirty="0">
                <a:latin typeface="Cambria" panose="02040503050406030204" pitchFamily="18" charset="0"/>
                <a:ea typeface="Cambria" panose="02040503050406030204" pitchFamily="18" charset="0"/>
              </a:rPr>
              <a:t>model comparison </a:t>
            </a:r>
            <a:r>
              <a:rPr lang="en-GB" sz="2000" dirty="0">
                <a:latin typeface="Cambria" panose="02040503050406030204" pitchFamily="18" charset="0"/>
                <a:ea typeface="Cambria" panose="02040503050406030204" pitchFamily="18" charset="0"/>
              </a:rPr>
              <a:t>using Pareto-smoothed importance sampling leave one out cross validation (PSIS LOO-CV) shows that Model 1 outperforms Model 0 in terms of out-sample predictive capacity, but in-sample predictive capacity is better from Model 0. </a:t>
            </a:r>
            <a:endParaRPr lang="en-GB"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85362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numbers and text&#10;&#10;Description automatically generated with medium confidence">
            <a:extLst>
              <a:ext uri="{FF2B5EF4-FFF2-40B4-BE49-F238E27FC236}">
                <a16:creationId xmlns:a16="http://schemas.microsoft.com/office/drawing/2014/main" id="{0AF480CE-5B8F-A51A-F4EF-FEBCC64FD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9213"/>
            <a:ext cx="12192000" cy="2465953"/>
          </a:xfrm>
          <a:prstGeom prst="rect">
            <a:avLst/>
          </a:prstGeom>
        </p:spPr>
      </p:pic>
      <p:sp>
        <p:nvSpPr>
          <p:cNvPr id="4" name="TextBox 3">
            <a:extLst>
              <a:ext uri="{FF2B5EF4-FFF2-40B4-BE49-F238E27FC236}">
                <a16:creationId xmlns:a16="http://schemas.microsoft.com/office/drawing/2014/main" id="{9918B8A3-F788-A565-3532-BD7F5FCF8700}"/>
              </a:ext>
            </a:extLst>
          </p:cNvPr>
          <p:cNvSpPr txBox="1"/>
          <p:nvPr/>
        </p:nvSpPr>
        <p:spPr>
          <a:xfrm>
            <a:off x="673640" y="407997"/>
            <a:ext cx="11100359" cy="1631216"/>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We perform </a:t>
            </a:r>
            <a:r>
              <a:rPr lang="en-GB" sz="2000" b="1" dirty="0">
                <a:latin typeface="Cambria" panose="02040503050406030204" pitchFamily="18" charset="0"/>
                <a:ea typeface="Cambria" panose="02040503050406030204" pitchFamily="18" charset="0"/>
              </a:rPr>
              <a:t>model averaging</a:t>
            </a:r>
            <a:r>
              <a:rPr lang="en-GB" sz="2000" dirty="0">
                <a:latin typeface="Cambria" panose="02040503050406030204" pitchFamily="18" charset="0"/>
                <a:ea typeface="Cambria" panose="02040503050406030204" pitchFamily="18" charset="0"/>
              </a:rPr>
              <a:t>, as an extension of model comparison, by taking the weighted posterior predictive distributions. This shows that the predicted maximum rate is ~11 times higher than the minimum rate (based on posterior predictive means only). Remember, this is not inference on the relationship between water pumps and cholera deaths, but simply on highest vs lowest rate buildings.</a:t>
            </a:r>
            <a:endParaRPr lang="en-GB" sz="2000" b="1"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CDC606-4E84-A1AD-8404-3686F2B14D87}"/>
                  </a:ext>
                </a:extLst>
              </p:cNvPr>
              <p:cNvSpPr txBox="1"/>
              <p:nvPr/>
            </p:nvSpPr>
            <p:spPr>
              <a:xfrm>
                <a:off x="545820" y="4858749"/>
                <a:ext cx="11100359" cy="1323439"/>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Caution must be taken, as our models had equal number of intensity parameters (</a:t>
                </a:r>
                <a14:m>
                  <m:oMath xmlns:m="http://schemas.openxmlformats.org/officeDocument/2006/math">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𝜆</m:t>
                        </m:r>
                      </m:e>
                      <m:sub>
                        <m:r>
                          <a:rPr lang="en-GB" sz="2000" b="0" i="1" smtClean="0">
                            <a:latin typeface="Cambria Math" panose="02040503050406030204" pitchFamily="18" charset="0"/>
                            <a:ea typeface="Cambria Math" panose="02040503050406030204" pitchFamily="18" charset="0"/>
                          </a:rPr>
                          <m:t>𝑖</m:t>
                        </m:r>
                      </m:sub>
                    </m:sSub>
                  </m:oMath>
                </a14:m>
                <a:r>
                  <a:rPr lang="en-GB" sz="2000" dirty="0">
                    <a:latin typeface="Cambria" panose="02040503050406030204" pitchFamily="18" charset="0"/>
                    <a:ea typeface="Cambria" panose="02040503050406030204" pitchFamily="18" charset="0"/>
                  </a:rPr>
                  <a:t>) as observations (</a:t>
                </a:r>
                <a14:m>
                  <m:oMath xmlns:m="http://schemas.openxmlformats.org/officeDocument/2006/math">
                    <m:sSub>
                      <m:sSubPr>
                        <m:ctrlPr>
                          <a:rPr lang="en-GB" sz="2000" i="1">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𝑦</m:t>
                        </m:r>
                      </m:e>
                      <m:sub>
                        <m:r>
                          <a:rPr lang="en-GB" sz="2000" i="1">
                            <a:latin typeface="Cambria Math" panose="02040503050406030204" pitchFamily="18" charset="0"/>
                            <a:ea typeface="Cambria Math" panose="02040503050406030204" pitchFamily="18" charset="0"/>
                          </a:rPr>
                          <m:t>𝑖</m:t>
                        </m:r>
                      </m:sub>
                    </m:sSub>
                  </m:oMath>
                </a14:m>
                <a:r>
                  <a:rPr lang="en-GB" sz="2000" dirty="0">
                    <a:latin typeface="Cambria" panose="02040503050406030204" pitchFamily="18" charset="0"/>
                    <a:ea typeface="Cambria" panose="02040503050406030204" pitchFamily="18" charset="0"/>
                  </a:rPr>
                  <a:t>). Therefore, PSIS has problems approximating the LOO posterior. This may indicate model mis-specification, so we would need to perform weighted resampling of LOO (re-LOO) or to re-parametrise the models.</a:t>
                </a:r>
              </a:p>
            </p:txBody>
          </p:sp>
        </mc:Choice>
        <mc:Fallback xmlns="">
          <p:sp>
            <p:nvSpPr>
              <p:cNvPr id="5" name="TextBox 4">
                <a:extLst>
                  <a:ext uri="{FF2B5EF4-FFF2-40B4-BE49-F238E27FC236}">
                    <a16:creationId xmlns:a16="http://schemas.microsoft.com/office/drawing/2014/main" id="{D9CDC606-4E84-A1AD-8404-3686F2B14D87}"/>
                  </a:ext>
                </a:extLst>
              </p:cNvPr>
              <p:cNvSpPr txBox="1">
                <a:spLocks noRot="1" noChangeAspect="1" noMove="1" noResize="1" noEditPoints="1" noAdjustHandles="1" noChangeArrowheads="1" noChangeShapeType="1" noTextEdit="1"/>
              </p:cNvSpPr>
              <p:nvPr/>
            </p:nvSpPr>
            <p:spPr>
              <a:xfrm>
                <a:off x="545820" y="4858749"/>
                <a:ext cx="11100359" cy="1323439"/>
              </a:xfrm>
              <a:prstGeom prst="rect">
                <a:avLst/>
              </a:prstGeom>
              <a:blipFill>
                <a:blip r:embed="rId3"/>
                <a:stretch>
                  <a:fillRect l="-604" t="-2304" r="-604" b="-7373"/>
                </a:stretch>
              </a:blipFill>
            </p:spPr>
            <p:txBody>
              <a:bodyPr/>
              <a:lstStyle/>
              <a:p>
                <a:r>
                  <a:rPr lang="en-GB">
                    <a:noFill/>
                  </a:rPr>
                  <a:t> </a:t>
                </a:r>
              </a:p>
            </p:txBody>
          </p:sp>
        </mc:Fallback>
      </mc:AlternateContent>
    </p:spTree>
    <p:extLst>
      <p:ext uri="{BB962C8B-B14F-4D97-AF65-F5344CB8AC3E}">
        <p14:creationId xmlns:p14="http://schemas.microsoft.com/office/powerpoint/2010/main" val="1929923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EF56A2-E763-3698-0FB5-DA29744711AE}"/>
              </a:ext>
            </a:extLst>
          </p:cNvPr>
          <p:cNvSpPr txBox="1"/>
          <p:nvPr/>
        </p:nvSpPr>
        <p:spPr>
          <a:xfrm>
            <a:off x="1087679" y="674400"/>
            <a:ext cx="10016642" cy="5170646"/>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In conclusion, though results show high uncertainty for some parameters, there is not much uncertainty overlap between high intensity and low intensity posteriors. We can say, with some confidence, that some locations (buildings) have much higher rates of cholera deaths.</a:t>
            </a:r>
          </a:p>
          <a:p>
            <a:pPr algn="just"/>
            <a:endParaRPr lang="en-GB" sz="2200"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However, these models do not incorporate information about water pumps. We could make an indirect inference about the water pump on Broad Street, but that is </a:t>
            </a:r>
            <a:r>
              <a:rPr lang="en-GB" sz="2200" b="1" dirty="0">
                <a:latin typeface="Cambria" panose="02040503050406030204" pitchFamily="18" charset="0"/>
                <a:ea typeface="Cambria" panose="02040503050406030204" pitchFamily="18" charset="0"/>
              </a:rPr>
              <a:t>not sufficient </a:t>
            </a:r>
            <a:r>
              <a:rPr lang="en-GB" sz="2200" dirty="0">
                <a:latin typeface="Cambria" panose="02040503050406030204" pitchFamily="18" charset="0"/>
                <a:ea typeface="Cambria" panose="02040503050406030204" pitchFamily="18" charset="0"/>
              </a:rPr>
              <a:t>for statistical inference.</a:t>
            </a:r>
          </a:p>
          <a:p>
            <a:pPr algn="just"/>
            <a:endParaRPr lang="en-GB" sz="2200"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Therefore, the present models can partially answer our research question, but they </a:t>
            </a:r>
            <a:r>
              <a:rPr lang="en-GB" sz="2200" b="1" dirty="0">
                <a:latin typeface="Cambria" panose="02040503050406030204" pitchFamily="18" charset="0"/>
                <a:ea typeface="Cambria" panose="02040503050406030204" pitchFamily="18" charset="0"/>
              </a:rPr>
              <a:t>cannot</a:t>
            </a:r>
            <a:r>
              <a:rPr lang="en-GB" sz="2200" dirty="0">
                <a:latin typeface="Cambria" panose="02040503050406030204" pitchFamily="18" charset="0"/>
                <a:ea typeface="Cambria" panose="02040503050406030204" pitchFamily="18" charset="0"/>
              </a:rPr>
              <a:t> support our hypothesis.</a:t>
            </a:r>
          </a:p>
          <a:p>
            <a:pPr algn="just"/>
            <a:endParaRPr lang="en-GB" sz="2200"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The next goal is to build up a model that can incorporate the locations of water pumps. There are many possible ways to do this, but we will attempt a relatively simple Poisson hierarchical regression in the next session.</a:t>
            </a:r>
            <a:endParaRPr lang="en-GB"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95140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E96C181-8D5B-0BF9-E64E-540EF2282E7A}"/>
                  </a:ext>
                </a:extLst>
              </p:cNvPr>
              <p:cNvSpPr txBox="1"/>
              <p:nvPr/>
            </p:nvSpPr>
            <p:spPr>
              <a:xfrm>
                <a:off x="3315013" y="2416944"/>
                <a:ext cx="5561972" cy="14341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4400" b="0" i="1" smtClean="0">
                          <a:latin typeface="Cambria Math" panose="02040503050406030204" pitchFamily="18" charset="0"/>
                        </a:rPr>
                        <m:t>𝑃</m:t>
                      </m:r>
                      <m:d>
                        <m:dPr>
                          <m:ctrlPr>
                            <a:rPr lang="en-GB" sz="4400" b="0" i="1" smtClean="0">
                              <a:latin typeface="Cambria Math" panose="02040503050406030204" pitchFamily="18" charset="0"/>
                            </a:rPr>
                          </m:ctrlPr>
                        </m:dPr>
                        <m:e>
                          <m:r>
                            <a:rPr lang="en-GB" sz="4400" b="0" i="1" smtClean="0">
                              <a:latin typeface="Cambria Math" panose="02040503050406030204" pitchFamily="18" charset="0"/>
                            </a:rPr>
                            <m:t>𝐴</m:t>
                          </m:r>
                        </m:e>
                        <m:e>
                          <m:r>
                            <a:rPr lang="en-GB" sz="4400" b="0" i="1" smtClean="0">
                              <a:latin typeface="Cambria Math" panose="02040503050406030204" pitchFamily="18" charset="0"/>
                            </a:rPr>
                            <m:t>𝐵</m:t>
                          </m:r>
                        </m:e>
                      </m:d>
                      <m:r>
                        <a:rPr lang="en-GB" sz="4400" b="0" i="1" smtClean="0">
                          <a:latin typeface="Cambria Math" panose="02040503050406030204" pitchFamily="18" charset="0"/>
                        </a:rPr>
                        <m:t>=</m:t>
                      </m:r>
                      <m:f>
                        <m:fPr>
                          <m:ctrlPr>
                            <a:rPr lang="en-GB" sz="4400" b="0" i="1" smtClean="0">
                              <a:latin typeface="Cambria Math" panose="02040503050406030204" pitchFamily="18" charset="0"/>
                            </a:rPr>
                          </m:ctrlPr>
                        </m:fPr>
                        <m:num>
                          <m:r>
                            <a:rPr lang="en-GB" sz="4400" b="0" i="1" smtClean="0">
                              <a:latin typeface="Cambria Math" panose="02040503050406030204" pitchFamily="18" charset="0"/>
                            </a:rPr>
                            <m:t>𝑃</m:t>
                          </m:r>
                          <m:d>
                            <m:dPr>
                              <m:ctrlPr>
                                <a:rPr lang="en-GB" sz="4400" b="0" i="1" smtClean="0">
                                  <a:latin typeface="Cambria Math" panose="02040503050406030204" pitchFamily="18" charset="0"/>
                                </a:rPr>
                              </m:ctrlPr>
                            </m:dPr>
                            <m:e>
                              <m:r>
                                <a:rPr lang="en-GB" sz="4400" b="0" i="1" smtClean="0">
                                  <a:latin typeface="Cambria Math" panose="02040503050406030204" pitchFamily="18" charset="0"/>
                                </a:rPr>
                                <m:t>𝐵</m:t>
                              </m:r>
                            </m:e>
                            <m:e>
                              <m:r>
                                <a:rPr lang="en-GB" sz="4400" b="0" i="1" smtClean="0">
                                  <a:latin typeface="Cambria Math" panose="02040503050406030204" pitchFamily="18" charset="0"/>
                                </a:rPr>
                                <m:t>𝐴</m:t>
                              </m:r>
                            </m:e>
                          </m:d>
                          <m:r>
                            <a:rPr lang="en-GB" sz="4400" b="0" i="1" smtClean="0">
                              <a:latin typeface="Cambria Math" panose="02040503050406030204" pitchFamily="18" charset="0"/>
                            </a:rPr>
                            <m:t>𝑃</m:t>
                          </m:r>
                          <m:d>
                            <m:dPr>
                              <m:ctrlPr>
                                <a:rPr lang="en-GB" sz="4400" b="0" i="1" smtClean="0">
                                  <a:latin typeface="Cambria Math" panose="02040503050406030204" pitchFamily="18" charset="0"/>
                                </a:rPr>
                              </m:ctrlPr>
                            </m:dPr>
                            <m:e>
                              <m:r>
                                <a:rPr lang="en-GB" sz="4400" b="0" i="1" smtClean="0">
                                  <a:latin typeface="Cambria Math" panose="02040503050406030204" pitchFamily="18" charset="0"/>
                                </a:rPr>
                                <m:t>𝐴</m:t>
                              </m:r>
                            </m:e>
                          </m:d>
                        </m:num>
                        <m:den>
                          <m:r>
                            <a:rPr lang="en-GB" sz="4400" i="1">
                              <a:latin typeface="Cambria Math" panose="02040503050406030204" pitchFamily="18" charset="0"/>
                            </a:rPr>
                            <m:t>𝑃</m:t>
                          </m:r>
                          <m:r>
                            <a:rPr lang="en-GB" sz="4400" i="1">
                              <a:latin typeface="Cambria Math" panose="02040503050406030204" pitchFamily="18" charset="0"/>
                            </a:rPr>
                            <m:t>(</m:t>
                          </m:r>
                          <m:r>
                            <a:rPr lang="en-GB" sz="4400" i="1">
                              <a:latin typeface="Cambria Math" panose="02040503050406030204" pitchFamily="18" charset="0"/>
                            </a:rPr>
                            <m:t>𝐵</m:t>
                          </m:r>
                          <m:r>
                            <a:rPr lang="en-GB" sz="4400" i="1">
                              <a:latin typeface="Cambria Math" panose="02040503050406030204" pitchFamily="18" charset="0"/>
                            </a:rPr>
                            <m:t>)</m:t>
                          </m:r>
                        </m:den>
                      </m:f>
                    </m:oMath>
                  </m:oMathPara>
                </a14:m>
                <a:endParaRPr lang="en-GB" dirty="0"/>
              </a:p>
            </p:txBody>
          </p:sp>
        </mc:Choice>
        <mc:Fallback>
          <p:sp>
            <p:nvSpPr>
              <p:cNvPr id="3" name="TextBox 2">
                <a:extLst>
                  <a:ext uri="{FF2B5EF4-FFF2-40B4-BE49-F238E27FC236}">
                    <a16:creationId xmlns:a16="http://schemas.microsoft.com/office/drawing/2014/main" id="{4E96C181-8D5B-0BF9-E64E-540EF2282E7A}"/>
                  </a:ext>
                </a:extLst>
              </p:cNvPr>
              <p:cNvSpPr txBox="1">
                <a:spLocks noRot="1" noChangeAspect="1" noMove="1" noResize="1" noEditPoints="1" noAdjustHandles="1" noChangeArrowheads="1" noChangeShapeType="1" noTextEdit="1"/>
              </p:cNvSpPr>
              <p:nvPr/>
            </p:nvSpPr>
            <p:spPr>
              <a:xfrm>
                <a:off x="3315013" y="2416944"/>
                <a:ext cx="5561972" cy="1434175"/>
              </a:xfrm>
              <a:prstGeom prst="rect">
                <a:avLst/>
              </a:prstGeom>
              <a:blipFill>
                <a:blip r:embed="rId2"/>
                <a:stretch>
                  <a:fillRect/>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B5DA100E-7B8F-6228-E576-45FC49D28709}"/>
              </a:ext>
            </a:extLst>
          </p:cNvPr>
          <p:cNvSpPr txBox="1"/>
          <p:nvPr/>
        </p:nvSpPr>
        <p:spPr>
          <a:xfrm>
            <a:off x="290885" y="357683"/>
            <a:ext cx="3496489" cy="584775"/>
          </a:xfrm>
          <a:prstGeom prst="rect">
            <a:avLst/>
          </a:prstGeom>
          <a:noFill/>
        </p:spPr>
        <p:txBody>
          <a:bodyPr wrap="square" rtlCol="0">
            <a:spAutoFit/>
          </a:bodyPr>
          <a:lstStyle/>
          <a:p>
            <a:pPr algn="just"/>
            <a:r>
              <a:rPr lang="en-GB" sz="3200" dirty="0">
                <a:latin typeface="Cambria" panose="02040503050406030204" pitchFamily="18" charset="0"/>
                <a:ea typeface="Cambria" panose="02040503050406030204" pitchFamily="18" charset="0"/>
              </a:rPr>
              <a:t>Bayes Theorem</a:t>
            </a:r>
          </a:p>
        </p:txBody>
      </p:sp>
      <mc:AlternateContent xmlns:mc="http://schemas.openxmlformats.org/markup-compatibility/2006">
        <mc:Choice xmlns:p14="http://schemas.microsoft.com/office/powerpoint/2010/main" Requires="p14">
          <p:contentPart p14:bwMode="auto" r:id="rId3">
            <p14:nvContentPartPr>
              <p14:cNvPr id="26" name="Ink 25">
                <a:extLst>
                  <a:ext uri="{FF2B5EF4-FFF2-40B4-BE49-F238E27FC236}">
                    <a16:creationId xmlns:a16="http://schemas.microsoft.com/office/drawing/2014/main" id="{A42843DE-7F24-BA2E-E4C5-22EECB7A7171}"/>
                  </a:ext>
                </a:extLst>
              </p14:cNvPr>
              <p14:cNvContentPartPr/>
              <p14:nvPr/>
            </p14:nvContentPartPr>
            <p14:xfrm>
              <a:off x="3362574" y="2428653"/>
              <a:ext cx="1708200" cy="393120"/>
            </p14:xfrm>
          </p:contentPart>
        </mc:Choice>
        <mc:Fallback>
          <p:pic>
            <p:nvPicPr>
              <p:cNvPr id="26" name="Ink 25">
                <a:extLst>
                  <a:ext uri="{FF2B5EF4-FFF2-40B4-BE49-F238E27FC236}">
                    <a16:creationId xmlns:a16="http://schemas.microsoft.com/office/drawing/2014/main" id="{A42843DE-7F24-BA2E-E4C5-22EECB7A7171}"/>
                  </a:ext>
                </a:extLst>
              </p:cNvPr>
              <p:cNvPicPr/>
              <p:nvPr/>
            </p:nvPicPr>
            <p:blipFill>
              <a:blip r:embed="rId4"/>
              <a:stretch>
                <a:fillRect/>
              </a:stretch>
            </p:blipFill>
            <p:spPr>
              <a:xfrm>
                <a:off x="3344574" y="2411013"/>
                <a:ext cx="1743840" cy="428760"/>
              </a:xfrm>
              <a:prstGeom prst="rect">
                <a:avLst/>
              </a:prstGeom>
            </p:spPr>
          </p:pic>
        </mc:Fallback>
      </mc:AlternateContent>
      <p:grpSp>
        <p:nvGrpSpPr>
          <p:cNvPr id="40" name="Group 39">
            <a:extLst>
              <a:ext uri="{FF2B5EF4-FFF2-40B4-BE49-F238E27FC236}">
                <a16:creationId xmlns:a16="http://schemas.microsoft.com/office/drawing/2014/main" id="{DDBADC0C-33F3-0431-C3C4-2999C0A3BFAC}"/>
              </a:ext>
            </a:extLst>
          </p:cNvPr>
          <p:cNvGrpSpPr/>
          <p:nvPr/>
        </p:nvGrpSpPr>
        <p:grpSpPr>
          <a:xfrm>
            <a:off x="3372294" y="1936173"/>
            <a:ext cx="2024280" cy="342000"/>
            <a:chOff x="3372294" y="1936173"/>
            <a:chExt cx="2024280" cy="342000"/>
          </a:xfrm>
        </p:grpSpPr>
        <mc:AlternateContent xmlns:mc="http://schemas.openxmlformats.org/markup-compatibility/2006">
          <mc:Choice xmlns:p14="http://schemas.microsoft.com/office/powerpoint/2010/main" Requires="p14">
            <p:contentPart p14:bwMode="auto" r:id="rId5">
              <p14:nvContentPartPr>
                <p14:cNvPr id="27" name="Ink 26">
                  <a:extLst>
                    <a:ext uri="{FF2B5EF4-FFF2-40B4-BE49-F238E27FC236}">
                      <a16:creationId xmlns:a16="http://schemas.microsoft.com/office/drawing/2014/main" id="{629D53D7-A256-23A7-E1EE-2048525205F5}"/>
                    </a:ext>
                  </a:extLst>
                </p14:cNvPr>
                <p14:cNvContentPartPr/>
                <p14:nvPr/>
              </p14:nvContentPartPr>
              <p14:xfrm>
                <a:off x="3382014" y="2025093"/>
                <a:ext cx="147240" cy="229320"/>
              </p14:xfrm>
            </p:contentPart>
          </mc:Choice>
          <mc:Fallback>
            <p:pic>
              <p:nvPicPr>
                <p:cNvPr id="27" name="Ink 26">
                  <a:extLst>
                    <a:ext uri="{FF2B5EF4-FFF2-40B4-BE49-F238E27FC236}">
                      <a16:creationId xmlns:a16="http://schemas.microsoft.com/office/drawing/2014/main" id="{629D53D7-A256-23A7-E1EE-2048525205F5}"/>
                    </a:ext>
                  </a:extLst>
                </p:cNvPr>
                <p:cNvPicPr/>
                <p:nvPr/>
              </p:nvPicPr>
              <p:blipFill>
                <a:blip r:embed="rId6"/>
                <a:stretch>
                  <a:fillRect/>
                </a:stretch>
              </p:blipFill>
              <p:spPr>
                <a:xfrm>
                  <a:off x="3364014" y="2007453"/>
                  <a:ext cx="1828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040014E8-8AB6-7AE4-B0C5-09AA382FE55E}"/>
                    </a:ext>
                  </a:extLst>
                </p14:cNvPr>
                <p14:cNvContentPartPr/>
                <p14:nvPr/>
              </p14:nvContentPartPr>
              <p14:xfrm>
                <a:off x="3372294" y="1936173"/>
                <a:ext cx="217440" cy="188280"/>
              </p14:xfrm>
            </p:contentPart>
          </mc:Choice>
          <mc:Fallback>
            <p:pic>
              <p:nvPicPr>
                <p:cNvPr id="28" name="Ink 27">
                  <a:extLst>
                    <a:ext uri="{FF2B5EF4-FFF2-40B4-BE49-F238E27FC236}">
                      <a16:creationId xmlns:a16="http://schemas.microsoft.com/office/drawing/2014/main" id="{040014E8-8AB6-7AE4-B0C5-09AA382FE55E}"/>
                    </a:ext>
                  </a:extLst>
                </p:cNvPr>
                <p:cNvPicPr/>
                <p:nvPr/>
              </p:nvPicPr>
              <p:blipFill>
                <a:blip r:embed="rId8"/>
                <a:stretch>
                  <a:fillRect/>
                </a:stretch>
              </p:blipFill>
              <p:spPr>
                <a:xfrm>
                  <a:off x="3354294" y="1918533"/>
                  <a:ext cx="2530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E726DFFD-4283-97EB-927F-E1471C57633D}"/>
                    </a:ext>
                  </a:extLst>
                </p14:cNvPr>
                <p14:cNvContentPartPr/>
                <p14:nvPr/>
              </p14:nvContentPartPr>
              <p14:xfrm>
                <a:off x="3619254" y="2083053"/>
                <a:ext cx="168120" cy="131760"/>
              </p14:xfrm>
            </p:contentPart>
          </mc:Choice>
          <mc:Fallback>
            <p:pic>
              <p:nvPicPr>
                <p:cNvPr id="29" name="Ink 28">
                  <a:extLst>
                    <a:ext uri="{FF2B5EF4-FFF2-40B4-BE49-F238E27FC236}">
                      <a16:creationId xmlns:a16="http://schemas.microsoft.com/office/drawing/2014/main" id="{E726DFFD-4283-97EB-927F-E1471C57633D}"/>
                    </a:ext>
                  </a:extLst>
                </p:cNvPr>
                <p:cNvPicPr/>
                <p:nvPr/>
              </p:nvPicPr>
              <p:blipFill>
                <a:blip r:embed="rId10"/>
                <a:stretch>
                  <a:fillRect/>
                </a:stretch>
              </p:blipFill>
              <p:spPr>
                <a:xfrm>
                  <a:off x="3601614" y="2065053"/>
                  <a:ext cx="2037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0" name="Ink 29">
                  <a:extLst>
                    <a:ext uri="{FF2B5EF4-FFF2-40B4-BE49-F238E27FC236}">
                      <a16:creationId xmlns:a16="http://schemas.microsoft.com/office/drawing/2014/main" id="{A3EBEBF1-3874-FF8D-B332-58946A7936A4}"/>
                    </a:ext>
                  </a:extLst>
                </p14:cNvPr>
                <p14:cNvContentPartPr/>
                <p14:nvPr/>
              </p14:nvContentPartPr>
              <p14:xfrm>
                <a:off x="3875214" y="1976133"/>
                <a:ext cx="233640" cy="246600"/>
              </p14:xfrm>
            </p:contentPart>
          </mc:Choice>
          <mc:Fallback>
            <p:pic>
              <p:nvPicPr>
                <p:cNvPr id="30" name="Ink 29">
                  <a:extLst>
                    <a:ext uri="{FF2B5EF4-FFF2-40B4-BE49-F238E27FC236}">
                      <a16:creationId xmlns:a16="http://schemas.microsoft.com/office/drawing/2014/main" id="{A3EBEBF1-3874-FF8D-B332-58946A7936A4}"/>
                    </a:ext>
                  </a:extLst>
                </p:cNvPr>
                <p:cNvPicPr/>
                <p:nvPr/>
              </p:nvPicPr>
              <p:blipFill>
                <a:blip r:embed="rId12"/>
                <a:stretch>
                  <a:fillRect/>
                </a:stretch>
              </p:blipFill>
              <p:spPr>
                <a:xfrm>
                  <a:off x="3857574" y="1958133"/>
                  <a:ext cx="26928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E67F780A-D839-33D6-17AF-A8D420179C99}"/>
                    </a:ext>
                  </a:extLst>
                </p14:cNvPr>
                <p14:cNvContentPartPr/>
                <p14:nvPr/>
              </p14:nvContentPartPr>
              <p14:xfrm>
                <a:off x="4188414" y="2024733"/>
                <a:ext cx="197640" cy="49680"/>
              </p14:xfrm>
            </p:contentPart>
          </mc:Choice>
          <mc:Fallback>
            <p:pic>
              <p:nvPicPr>
                <p:cNvPr id="31" name="Ink 30">
                  <a:extLst>
                    <a:ext uri="{FF2B5EF4-FFF2-40B4-BE49-F238E27FC236}">
                      <a16:creationId xmlns:a16="http://schemas.microsoft.com/office/drawing/2014/main" id="{E67F780A-D839-33D6-17AF-A8D420179C99}"/>
                    </a:ext>
                  </a:extLst>
                </p:cNvPr>
                <p:cNvPicPr/>
                <p:nvPr/>
              </p:nvPicPr>
              <p:blipFill>
                <a:blip r:embed="rId14"/>
                <a:stretch>
                  <a:fillRect/>
                </a:stretch>
              </p:blipFill>
              <p:spPr>
                <a:xfrm>
                  <a:off x="4170414" y="2007093"/>
                  <a:ext cx="23328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2" name="Ink 31">
                  <a:extLst>
                    <a:ext uri="{FF2B5EF4-FFF2-40B4-BE49-F238E27FC236}">
                      <a16:creationId xmlns:a16="http://schemas.microsoft.com/office/drawing/2014/main" id="{9401E79A-D3A5-1D1D-3CF5-FCFC3AAF92D6}"/>
                    </a:ext>
                  </a:extLst>
                </p14:cNvPr>
                <p14:cNvContentPartPr/>
                <p14:nvPr/>
              </p14:nvContentPartPr>
              <p14:xfrm>
                <a:off x="4275174" y="1936533"/>
                <a:ext cx="21600" cy="288360"/>
              </p14:xfrm>
            </p:contentPart>
          </mc:Choice>
          <mc:Fallback>
            <p:pic>
              <p:nvPicPr>
                <p:cNvPr id="32" name="Ink 31">
                  <a:extLst>
                    <a:ext uri="{FF2B5EF4-FFF2-40B4-BE49-F238E27FC236}">
                      <a16:creationId xmlns:a16="http://schemas.microsoft.com/office/drawing/2014/main" id="{9401E79A-D3A5-1D1D-3CF5-FCFC3AAF92D6}"/>
                    </a:ext>
                  </a:extLst>
                </p:cNvPr>
                <p:cNvPicPr/>
                <p:nvPr/>
              </p:nvPicPr>
              <p:blipFill>
                <a:blip r:embed="rId16"/>
                <a:stretch>
                  <a:fillRect/>
                </a:stretch>
              </p:blipFill>
              <p:spPr>
                <a:xfrm>
                  <a:off x="4257534" y="1918893"/>
                  <a:ext cx="5724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3" name="Ink 32">
                  <a:extLst>
                    <a:ext uri="{FF2B5EF4-FFF2-40B4-BE49-F238E27FC236}">
                      <a16:creationId xmlns:a16="http://schemas.microsoft.com/office/drawing/2014/main" id="{AF62C031-993D-4DC1-509F-44EC08691A19}"/>
                    </a:ext>
                  </a:extLst>
                </p14:cNvPr>
                <p14:cNvContentPartPr/>
                <p14:nvPr/>
              </p14:nvContentPartPr>
              <p14:xfrm>
                <a:off x="4374534" y="2093853"/>
                <a:ext cx="137520" cy="148680"/>
              </p14:xfrm>
            </p:contentPart>
          </mc:Choice>
          <mc:Fallback>
            <p:pic>
              <p:nvPicPr>
                <p:cNvPr id="33" name="Ink 32">
                  <a:extLst>
                    <a:ext uri="{FF2B5EF4-FFF2-40B4-BE49-F238E27FC236}">
                      <a16:creationId xmlns:a16="http://schemas.microsoft.com/office/drawing/2014/main" id="{AF62C031-993D-4DC1-509F-44EC08691A19}"/>
                    </a:ext>
                  </a:extLst>
                </p:cNvPr>
                <p:cNvPicPr/>
                <p:nvPr/>
              </p:nvPicPr>
              <p:blipFill>
                <a:blip r:embed="rId18"/>
                <a:stretch>
                  <a:fillRect/>
                </a:stretch>
              </p:blipFill>
              <p:spPr>
                <a:xfrm>
                  <a:off x="4356534" y="2076213"/>
                  <a:ext cx="1731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4" name="Ink 33">
                  <a:extLst>
                    <a:ext uri="{FF2B5EF4-FFF2-40B4-BE49-F238E27FC236}">
                      <a16:creationId xmlns:a16="http://schemas.microsoft.com/office/drawing/2014/main" id="{7C7670D0-E2A6-6780-B0D5-D609BEEF17A2}"/>
                    </a:ext>
                  </a:extLst>
                </p14:cNvPr>
                <p14:cNvContentPartPr/>
                <p14:nvPr/>
              </p14:nvContentPartPr>
              <p14:xfrm>
                <a:off x="4395054" y="2057133"/>
                <a:ext cx="133560" cy="96480"/>
              </p14:xfrm>
            </p:contentPart>
          </mc:Choice>
          <mc:Fallback>
            <p:pic>
              <p:nvPicPr>
                <p:cNvPr id="34" name="Ink 33">
                  <a:extLst>
                    <a:ext uri="{FF2B5EF4-FFF2-40B4-BE49-F238E27FC236}">
                      <a16:creationId xmlns:a16="http://schemas.microsoft.com/office/drawing/2014/main" id="{7C7670D0-E2A6-6780-B0D5-D609BEEF17A2}"/>
                    </a:ext>
                  </a:extLst>
                </p:cNvPr>
                <p:cNvPicPr/>
                <p:nvPr/>
              </p:nvPicPr>
              <p:blipFill>
                <a:blip r:embed="rId20"/>
                <a:stretch>
                  <a:fillRect/>
                </a:stretch>
              </p:blipFill>
              <p:spPr>
                <a:xfrm>
                  <a:off x="4377414" y="2039133"/>
                  <a:ext cx="1692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5" name="Ink 34">
                  <a:extLst>
                    <a:ext uri="{FF2B5EF4-FFF2-40B4-BE49-F238E27FC236}">
                      <a16:creationId xmlns:a16="http://schemas.microsoft.com/office/drawing/2014/main" id="{C34F0CC0-7232-E741-A3A1-E5F3F303E7B5}"/>
                    </a:ext>
                  </a:extLst>
                </p14:cNvPr>
                <p14:cNvContentPartPr/>
                <p14:nvPr/>
              </p14:nvContentPartPr>
              <p14:xfrm>
                <a:off x="4689174" y="2074053"/>
                <a:ext cx="130680" cy="164160"/>
              </p14:xfrm>
            </p:contentPart>
          </mc:Choice>
          <mc:Fallback>
            <p:pic>
              <p:nvPicPr>
                <p:cNvPr id="35" name="Ink 34">
                  <a:extLst>
                    <a:ext uri="{FF2B5EF4-FFF2-40B4-BE49-F238E27FC236}">
                      <a16:creationId xmlns:a16="http://schemas.microsoft.com/office/drawing/2014/main" id="{C34F0CC0-7232-E741-A3A1-E5F3F303E7B5}"/>
                    </a:ext>
                  </a:extLst>
                </p:cNvPr>
                <p:cNvPicPr/>
                <p:nvPr/>
              </p:nvPicPr>
              <p:blipFill>
                <a:blip r:embed="rId22"/>
                <a:stretch>
                  <a:fillRect/>
                </a:stretch>
              </p:blipFill>
              <p:spPr>
                <a:xfrm>
                  <a:off x="4671174" y="2056053"/>
                  <a:ext cx="1663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6" name="Ink 35">
                  <a:extLst>
                    <a:ext uri="{FF2B5EF4-FFF2-40B4-BE49-F238E27FC236}">
                      <a16:creationId xmlns:a16="http://schemas.microsoft.com/office/drawing/2014/main" id="{B30456B4-96F8-A4F7-12D9-A364B88F623A}"/>
                    </a:ext>
                  </a:extLst>
                </p14:cNvPr>
                <p14:cNvContentPartPr/>
                <p14:nvPr/>
              </p14:nvContentPartPr>
              <p14:xfrm>
                <a:off x="4863414" y="2162613"/>
                <a:ext cx="12960" cy="66240"/>
              </p14:xfrm>
            </p:contentPart>
          </mc:Choice>
          <mc:Fallback>
            <p:pic>
              <p:nvPicPr>
                <p:cNvPr id="36" name="Ink 35">
                  <a:extLst>
                    <a:ext uri="{FF2B5EF4-FFF2-40B4-BE49-F238E27FC236}">
                      <a16:creationId xmlns:a16="http://schemas.microsoft.com/office/drawing/2014/main" id="{B30456B4-96F8-A4F7-12D9-A364B88F623A}"/>
                    </a:ext>
                  </a:extLst>
                </p:cNvPr>
                <p:cNvPicPr/>
                <p:nvPr/>
              </p:nvPicPr>
              <p:blipFill>
                <a:blip r:embed="rId24"/>
                <a:stretch>
                  <a:fillRect/>
                </a:stretch>
              </p:blipFill>
              <p:spPr>
                <a:xfrm>
                  <a:off x="4845774" y="2144973"/>
                  <a:ext cx="486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7" name="Ink 36">
                  <a:extLst>
                    <a:ext uri="{FF2B5EF4-FFF2-40B4-BE49-F238E27FC236}">
                      <a16:creationId xmlns:a16="http://schemas.microsoft.com/office/drawing/2014/main" id="{8483641B-39A4-E7CC-80DE-895F1B0E2B6D}"/>
                    </a:ext>
                  </a:extLst>
                </p14:cNvPr>
                <p14:cNvContentPartPr/>
                <p14:nvPr/>
              </p14:nvContentPartPr>
              <p14:xfrm>
                <a:off x="4925694" y="2018973"/>
                <a:ext cx="10080" cy="6480"/>
              </p14:xfrm>
            </p:contentPart>
          </mc:Choice>
          <mc:Fallback>
            <p:pic>
              <p:nvPicPr>
                <p:cNvPr id="37" name="Ink 36">
                  <a:extLst>
                    <a:ext uri="{FF2B5EF4-FFF2-40B4-BE49-F238E27FC236}">
                      <a16:creationId xmlns:a16="http://schemas.microsoft.com/office/drawing/2014/main" id="{8483641B-39A4-E7CC-80DE-895F1B0E2B6D}"/>
                    </a:ext>
                  </a:extLst>
                </p:cNvPr>
                <p:cNvPicPr/>
                <p:nvPr/>
              </p:nvPicPr>
              <p:blipFill>
                <a:blip r:embed="rId26"/>
                <a:stretch>
                  <a:fillRect/>
                </a:stretch>
              </p:blipFill>
              <p:spPr>
                <a:xfrm>
                  <a:off x="4907694" y="2001333"/>
                  <a:ext cx="457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8" name="Ink 37">
                  <a:extLst>
                    <a:ext uri="{FF2B5EF4-FFF2-40B4-BE49-F238E27FC236}">
                      <a16:creationId xmlns:a16="http://schemas.microsoft.com/office/drawing/2014/main" id="{06286F3A-8FBF-BB34-FF9C-51C83BBB9C08}"/>
                    </a:ext>
                  </a:extLst>
                </p14:cNvPr>
                <p14:cNvContentPartPr/>
                <p14:nvPr/>
              </p14:nvContentPartPr>
              <p14:xfrm>
                <a:off x="4976814" y="2100693"/>
                <a:ext cx="136440" cy="173520"/>
              </p14:xfrm>
            </p:contentPart>
          </mc:Choice>
          <mc:Fallback>
            <p:pic>
              <p:nvPicPr>
                <p:cNvPr id="38" name="Ink 37">
                  <a:extLst>
                    <a:ext uri="{FF2B5EF4-FFF2-40B4-BE49-F238E27FC236}">
                      <a16:creationId xmlns:a16="http://schemas.microsoft.com/office/drawing/2014/main" id="{06286F3A-8FBF-BB34-FF9C-51C83BBB9C08}"/>
                    </a:ext>
                  </a:extLst>
                </p:cNvPr>
                <p:cNvPicPr/>
                <p:nvPr/>
              </p:nvPicPr>
              <p:blipFill>
                <a:blip r:embed="rId28"/>
                <a:stretch>
                  <a:fillRect/>
                </a:stretch>
              </p:blipFill>
              <p:spPr>
                <a:xfrm>
                  <a:off x="4958814" y="2082693"/>
                  <a:ext cx="17208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9" name="Ink 38">
                  <a:extLst>
                    <a:ext uri="{FF2B5EF4-FFF2-40B4-BE49-F238E27FC236}">
                      <a16:creationId xmlns:a16="http://schemas.microsoft.com/office/drawing/2014/main" id="{09D04157-36F3-31B3-81F9-3A29A8458C7B}"/>
                    </a:ext>
                  </a:extLst>
                </p14:cNvPr>
                <p14:cNvContentPartPr/>
                <p14:nvPr/>
              </p14:nvContentPartPr>
              <p14:xfrm>
                <a:off x="5209734" y="2132373"/>
                <a:ext cx="186840" cy="145800"/>
              </p14:xfrm>
            </p:contentPart>
          </mc:Choice>
          <mc:Fallback>
            <p:pic>
              <p:nvPicPr>
                <p:cNvPr id="39" name="Ink 38">
                  <a:extLst>
                    <a:ext uri="{FF2B5EF4-FFF2-40B4-BE49-F238E27FC236}">
                      <a16:creationId xmlns:a16="http://schemas.microsoft.com/office/drawing/2014/main" id="{09D04157-36F3-31B3-81F9-3A29A8458C7B}"/>
                    </a:ext>
                  </a:extLst>
                </p:cNvPr>
                <p:cNvPicPr/>
                <p:nvPr/>
              </p:nvPicPr>
              <p:blipFill>
                <a:blip r:embed="rId30"/>
                <a:stretch>
                  <a:fillRect/>
                </a:stretch>
              </p:blipFill>
              <p:spPr>
                <a:xfrm>
                  <a:off x="5192094" y="2114373"/>
                  <a:ext cx="222480" cy="181440"/>
                </a:xfrm>
                <a:prstGeom prst="rect">
                  <a:avLst/>
                </a:prstGeom>
              </p:spPr>
            </p:pic>
          </mc:Fallback>
        </mc:AlternateContent>
      </p:grpSp>
      <p:grpSp>
        <p:nvGrpSpPr>
          <p:cNvPr id="50" name="Group 49">
            <a:extLst>
              <a:ext uri="{FF2B5EF4-FFF2-40B4-BE49-F238E27FC236}">
                <a16:creationId xmlns:a16="http://schemas.microsoft.com/office/drawing/2014/main" id="{46B2561A-2167-E321-51B3-48690825828A}"/>
              </a:ext>
            </a:extLst>
          </p:cNvPr>
          <p:cNvGrpSpPr/>
          <p:nvPr/>
        </p:nvGrpSpPr>
        <p:grpSpPr>
          <a:xfrm>
            <a:off x="7757094" y="1718013"/>
            <a:ext cx="1553400" cy="722880"/>
            <a:chOff x="7757094" y="1718013"/>
            <a:chExt cx="1553400" cy="722880"/>
          </a:xfrm>
        </p:grpSpPr>
        <mc:AlternateContent xmlns:mc="http://schemas.openxmlformats.org/markup-compatibility/2006">
          <mc:Choice xmlns:p14="http://schemas.microsoft.com/office/powerpoint/2010/main" Requires="p14">
            <p:contentPart p14:bwMode="auto" r:id="rId31">
              <p14:nvContentPartPr>
                <p14:cNvPr id="41" name="Ink 40">
                  <a:extLst>
                    <a:ext uri="{FF2B5EF4-FFF2-40B4-BE49-F238E27FC236}">
                      <a16:creationId xmlns:a16="http://schemas.microsoft.com/office/drawing/2014/main" id="{E7C09E9B-B175-E28F-C861-23C6F185BABE}"/>
                    </a:ext>
                  </a:extLst>
                </p14:cNvPr>
                <p14:cNvContentPartPr/>
                <p14:nvPr/>
              </p14:nvContentPartPr>
              <p14:xfrm>
                <a:off x="7757094" y="2132013"/>
                <a:ext cx="1105920" cy="308880"/>
              </p14:xfrm>
            </p:contentPart>
          </mc:Choice>
          <mc:Fallback>
            <p:pic>
              <p:nvPicPr>
                <p:cNvPr id="41" name="Ink 40">
                  <a:extLst>
                    <a:ext uri="{FF2B5EF4-FFF2-40B4-BE49-F238E27FC236}">
                      <a16:creationId xmlns:a16="http://schemas.microsoft.com/office/drawing/2014/main" id="{E7C09E9B-B175-E28F-C861-23C6F185BABE}"/>
                    </a:ext>
                  </a:extLst>
                </p:cNvPr>
                <p:cNvPicPr/>
                <p:nvPr/>
              </p:nvPicPr>
              <p:blipFill>
                <a:blip r:embed="rId32"/>
                <a:stretch>
                  <a:fillRect/>
                </a:stretch>
              </p:blipFill>
              <p:spPr>
                <a:xfrm>
                  <a:off x="7739454" y="2114373"/>
                  <a:ext cx="114156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2" name="Ink 41">
                  <a:extLst>
                    <a:ext uri="{FF2B5EF4-FFF2-40B4-BE49-F238E27FC236}">
                      <a16:creationId xmlns:a16="http://schemas.microsoft.com/office/drawing/2014/main" id="{F1FA9ED5-62BA-4944-C6F3-F830D191AD9F}"/>
                    </a:ext>
                  </a:extLst>
                </p14:cNvPr>
                <p14:cNvContentPartPr/>
                <p14:nvPr/>
              </p14:nvContentPartPr>
              <p14:xfrm>
                <a:off x="8178654" y="1776693"/>
                <a:ext cx="11880" cy="178920"/>
              </p14:xfrm>
            </p:contentPart>
          </mc:Choice>
          <mc:Fallback>
            <p:pic>
              <p:nvPicPr>
                <p:cNvPr id="42" name="Ink 41">
                  <a:extLst>
                    <a:ext uri="{FF2B5EF4-FFF2-40B4-BE49-F238E27FC236}">
                      <a16:creationId xmlns:a16="http://schemas.microsoft.com/office/drawing/2014/main" id="{F1FA9ED5-62BA-4944-C6F3-F830D191AD9F}"/>
                    </a:ext>
                  </a:extLst>
                </p:cNvPr>
                <p:cNvPicPr/>
                <p:nvPr/>
              </p:nvPicPr>
              <p:blipFill>
                <a:blip r:embed="rId34"/>
                <a:stretch>
                  <a:fillRect/>
                </a:stretch>
              </p:blipFill>
              <p:spPr>
                <a:xfrm>
                  <a:off x="8160654" y="1758693"/>
                  <a:ext cx="475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3" name="Ink 42">
                  <a:extLst>
                    <a:ext uri="{FF2B5EF4-FFF2-40B4-BE49-F238E27FC236}">
                      <a16:creationId xmlns:a16="http://schemas.microsoft.com/office/drawing/2014/main" id="{BEC83637-F849-7F59-DE7F-4A314AC3850A}"/>
                    </a:ext>
                  </a:extLst>
                </p14:cNvPr>
                <p14:cNvContentPartPr/>
                <p14:nvPr/>
              </p14:nvContentPartPr>
              <p14:xfrm>
                <a:off x="8160294" y="1718013"/>
                <a:ext cx="236520" cy="141480"/>
              </p14:xfrm>
            </p:contentPart>
          </mc:Choice>
          <mc:Fallback>
            <p:pic>
              <p:nvPicPr>
                <p:cNvPr id="43" name="Ink 42">
                  <a:extLst>
                    <a:ext uri="{FF2B5EF4-FFF2-40B4-BE49-F238E27FC236}">
                      <a16:creationId xmlns:a16="http://schemas.microsoft.com/office/drawing/2014/main" id="{BEC83637-F849-7F59-DE7F-4A314AC3850A}"/>
                    </a:ext>
                  </a:extLst>
                </p:cNvPr>
                <p:cNvPicPr/>
                <p:nvPr/>
              </p:nvPicPr>
              <p:blipFill>
                <a:blip r:embed="rId36"/>
                <a:stretch>
                  <a:fillRect/>
                </a:stretch>
              </p:blipFill>
              <p:spPr>
                <a:xfrm>
                  <a:off x="8142654" y="1700013"/>
                  <a:ext cx="2721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4" name="Ink 43">
                  <a:extLst>
                    <a:ext uri="{FF2B5EF4-FFF2-40B4-BE49-F238E27FC236}">
                      <a16:creationId xmlns:a16="http://schemas.microsoft.com/office/drawing/2014/main" id="{3306723F-06C1-FF2E-E00E-DF70A862020C}"/>
                    </a:ext>
                  </a:extLst>
                </p14:cNvPr>
                <p14:cNvContentPartPr/>
                <p14:nvPr/>
              </p14:nvContentPartPr>
              <p14:xfrm>
                <a:off x="8465214" y="1855893"/>
                <a:ext cx="176400" cy="158760"/>
              </p14:xfrm>
            </p:contentPart>
          </mc:Choice>
          <mc:Fallback>
            <p:pic>
              <p:nvPicPr>
                <p:cNvPr id="44" name="Ink 43">
                  <a:extLst>
                    <a:ext uri="{FF2B5EF4-FFF2-40B4-BE49-F238E27FC236}">
                      <a16:creationId xmlns:a16="http://schemas.microsoft.com/office/drawing/2014/main" id="{3306723F-06C1-FF2E-E00E-DF70A862020C}"/>
                    </a:ext>
                  </a:extLst>
                </p:cNvPr>
                <p:cNvPicPr/>
                <p:nvPr/>
              </p:nvPicPr>
              <p:blipFill>
                <a:blip r:embed="rId38"/>
                <a:stretch>
                  <a:fillRect/>
                </a:stretch>
              </p:blipFill>
              <p:spPr>
                <a:xfrm>
                  <a:off x="8447214" y="1838253"/>
                  <a:ext cx="2120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5" name="Ink 44">
                  <a:extLst>
                    <a:ext uri="{FF2B5EF4-FFF2-40B4-BE49-F238E27FC236}">
                      <a16:creationId xmlns:a16="http://schemas.microsoft.com/office/drawing/2014/main" id="{39C936B5-89F4-B7FB-F60D-3F74BEF3BD9B}"/>
                    </a:ext>
                  </a:extLst>
                </p14:cNvPr>
                <p14:cNvContentPartPr/>
                <p14:nvPr/>
              </p14:nvContentPartPr>
              <p14:xfrm>
                <a:off x="8700654" y="1936533"/>
                <a:ext cx="10440" cy="107280"/>
              </p14:xfrm>
            </p:contentPart>
          </mc:Choice>
          <mc:Fallback>
            <p:pic>
              <p:nvPicPr>
                <p:cNvPr id="45" name="Ink 44">
                  <a:extLst>
                    <a:ext uri="{FF2B5EF4-FFF2-40B4-BE49-F238E27FC236}">
                      <a16:creationId xmlns:a16="http://schemas.microsoft.com/office/drawing/2014/main" id="{39C936B5-89F4-B7FB-F60D-3F74BEF3BD9B}"/>
                    </a:ext>
                  </a:extLst>
                </p:cNvPr>
                <p:cNvPicPr/>
                <p:nvPr/>
              </p:nvPicPr>
              <p:blipFill>
                <a:blip r:embed="rId40"/>
                <a:stretch>
                  <a:fillRect/>
                </a:stretch>
              </p:blipFill>
              <p:spPr>
                <a:xfrm>
                  <a:off x="8683014" y="1918893"/>
                  <a:ext cx="460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6" name="Ink 45">
                  <a:extLst>
                    <a:ext uri="{FF2B5EF4-FFF2-40B4-BE49-F238E27FC236}">
                      <a16:creationId xmlns:a16="http://schemas.microsoft.com/office/drawing/2014/main" id="{B230443D-C8CD-F6C4-7D5F-51644DFCA8E2}"/>
                    </a:ext>
                  </a:extLst>
                </p14:cNvPr>
                <p14:cNvContentPartPr/>
                <p14:nvPr/>
              </p14:nvContentPartPr>
              <p14:xfrm>
                <a:off x="8750334" y="1832133"/>
                <a:ext cx="25200" cy="16560"/>
              </p14:xfrm>
            </p:contentPart>
          </mc:Choice>
          <mc:Fallback>
            <p:pic>
              <p:nvPicPr>
                <p:cNvPr id="46" name="Ink 45">
                  <a:extLst>
                    <a:ext uri="{FF2B5EF4-FFF2-40B4-BE49-F238E27FC236}">
                      <a16:creationId xmlns:a16="http://schemas.microsoft.com/office/drawing/2014/main" id="{B230443D-C8CD-F6C4-7D5F-51644DFCA8E2}"/>
                    </a:ext>
                  </a:extLst>
                </p:cNvPr>
                <p:cNvPicPr/>
                <p:nvPr/>
              </p:nvPicPr>
              <p:blipFill>
                <a:blip r:embed="rId42"/>
                <a:stretch>
                  <a:fillRect/>
                </a:stretch>
              </p:blipFill>
              <p:spPr>
                <a:xfrm>
                  <a:off x="8732694" y="1814493"/>
                  <a:ext cx="608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7" name="Ink 46">
                  <a:extLst>
                    <a:ext uri="{FF2B5EF4-FFF2-40B4-BE49-F238E27FC236}">
                      <a16:creationId xmlns:a16="http://schemas.microsoft.com/office/drawing/2014/main" id="{EFF82CEC-8DD9-6B49-1FF1-F50B2BF937B2}"/>
                    </a:ext>
                  </a:extLst>
                </p14:cNvPr>
                <p14:cNvContentPartPr/>
                <p14:nvPr/>
              </p14:nvContentPartPr>
              <p14:xfrm>
                <a:off x="8847174" y="1914933"/>
                <a:ext cx="168480" cy="190080"/>
              </p14:xfrm>
            </p:contentPart>
          </mc:Choice>
          <mc:Fallback>
            <p:pic>
              <p:nvPicPr>
                <p:cNvPr id="47" name="Ink 46">
                  <a:extLst>
                    <a:ext uri="{FF2B5EF4-FFF2-40B4-BE49-F238E27FC236}">
                      <a16:creationId xmlns:a16="http://schemas.microsoft.com/office/drawing/2014/main" id="{EFF82CEC-8DD9-6B49-1FF1-F50B2BF937B2}"/>
                    </a:ext>
                  </a:extLst>
                </p:cNvPr>
                <p:cNvPicPr/>
                <p:nvPr/>
              </p:nvPicPr>
              <p:blipFill>
                <a:blip r:embed="rId44"/>
                <a:stretch>
                  <a:fillRect/>
                </a:stretch>
              </p:blipFill>
              <p:spPr>
                <a:xfrm>
                  <a:off x="8829174" y="1896933"/>
                  <a:ext cx="2041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9" name="Ink 48">
                  <a:extLst>
                    <a:ext uri="{FF2B5EF4-FFF2-40B4-BE49-F238E27FC236}">
                      <a16:creationId xmlns:a16="http://schemas.microsoft.com/office/drawing/2014/main" id="{2A1EAFAB-02A8-15B2-76EA-41F118B90D65}"/>
                    </a:ext>
                  </a:extLst>
                </p14:cNvPr>
                <p14:cNvContentPartPr/>
                <p14:nvPr/>
              </p14:nvContentPartPr>
              <p14:xfrm>
                <a:off x="9125814" y="1976133"/>
                <a:ext cx="184680" cy="172080"/>
              </p14:xfrm>
            </p:contentPart>
          </mc:Choice>
          <mc:Fallback>
            <p:pic>
              <p:nvPicPr>
                <p:cNvPr id="49" name="Ink 48">
                  <a:extLst>
                    <a:ext uri="{FF2B5EF4-FFF2-40B4-BE49-F238E27FC236}">
                      <a16:creationId xmlns:a16="http://schemas.microsoft.com/office/drawing/2014/main" id="{2A1EAFAB-02A8-15B2-76EA-41F118B90D65}"/>
                    </a:ext>
                  </a:extLst>
                </p:cNvPr>
                <p:cNvPicPr/>
                <p:nvPr/>
              </p:nvPicPr>
              <p:blipFill>
                <a:blip r:embed="rId46"/>
                <a:stretch>
                  <a:fillRect/>
                </a:stretch>
              </p:blipFill>
              <p:spPr>
                <a:xfrm>
                  <a:off x="9107814" y="1958133"/>
                  <a:ext cx="220320" cy="207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52" name="Ink 51">
                <a:extLst>
                  <a:ext uri="{FF2B5EF4-FFF2-40B4-BE49-F238E27FC236}">
                    <a16:creationId xmlns:a16="http://schemas.microsoft.com/office/drawing/2014/main" id="{0520D8B4-7A47-9516-DCF1-C1AB8A2F8EBA}"/>
                  </a:ext>
                </a:extLst>
              </p14:cNvPr>
              <p14:cNvContentPartPr/>
              <p14:nvPr/>
            </p14:nvContentPartPr>
            <p14:xfrm>
              <a:off x="5878974" y="1958133"/>
              <a:ext cx="1584000" cy="450720"/>
            </p14:xfrm>
          </p:contentPart>
        </mc:Choice>
        <mc:Fallback>
          <p:pic>
            <p:nvPicPr>
              <p:cNvPr id="52" name="Ink 51">
                <a:extLst>
                  <a:ext uri="{FF2B5EF4-FFF2-40B4-BE49-F238E27FC236}">
                    <a16:creationId xmlns:a16="http://schemas.microsoft.com/office/drawing/2014/main" id="{0520D8B4-7A47-9516-DCF1-C1AB8A2F8EBA}"/>
                  </a:ext>
                </a:extLst>
              </p:cNvPr>
              <p:cNvPicPr/>
              <p:nvPr/>
            </p:nvPicPr>
            <p:blipFill>
              <a:blip r:embed="rId48"/>
              <a:stretch>
                <a:fillRect/>
              </a:stretch>
            </p:blipFill>
            <p:spPr>
              <a:xfrm>
                <a:off x="5861334" y="1940133"/>
                <a:ext cx="1619640" cy="486360"/>
              </a:xfrm>
              <a:prstGeom prst="rect">
                <a:avLst/>
              </a:prstGeom>
            </p:spPr>
          </p:pic>
        </mc:Fallback>
      </mc:AlternateContent>
      <p:grpSp>
        <p:nvGrpSpPr>
          <p:cNvPr id="68" name="Group 67">
            <a:extLst>
              <a:ext uri="{FF2B5EF4-FFF2-40B4-BE49-F238E27FC236}">
                <a16:creationId xmlns:a16="http://schemas.microsoft.com/office/drawing/2014/main" id="{86952B00-543E-919A-82EF-B30B9EAED575}"/>
              </a:ext>
            </a:extLst>
          </p:cNvPr>
          <p:cNvGrpSpPr/>
          <p:nvPr/>
        </p:nvGrpSpPr>
        <p:grpSpPr>
          <a:xfrm>
            <a:off x="5737854" y="1445133"/>
            <a:ext cx="2040480" cy="374760"/>
            <a:chOff x="5737854" y="1445133"/>
            <a:chExt cx="2040480" cy="374760"/>
          </a:xfrm>
        </p:grpSpPr>
        <mc:AlternateContent xmlns:mc="http://schemas.openxmlformats.org/markup-compatibility/2006">
          <mc:Choice xmlns:p14="http://schemas.microsoft.com/office/powerpoint/2010/main" Requires="p14">
            <p:contentPart p14:bwMode="auto" r:id="rId49">
              <p14:nvContentPartPr>
                <p14:cNvPr id="53" name="Ink 52">
                  <a:extLst>
                    <a:ext uri="{FF2B5EF4-FFF2-40B4-BE49-F238E27FC236}">
                      <a16:creationId xmlns:a16="http://schemas.microsoft.com/office/drawing/2014/main" id="{871FB36F-8FD6-0353-0997-BEF9A3EB95A9}"/>
                    </a:ext>
                  </a:extLst>
                </p14:cNvPr>
                <p14:cNvContentPartPr/>
                <p14:nvPr/>
              </p14:nvContentPartPr>
              <p14:xfrm>
                <a:off x="5737854" y="1527213"/>
                <a:ext cx="153360" cy="288720"/>
              </p14:xfrm>
            </p:contentPart>
          </mc:Choice>
          <mc:Fallback>
            <p:pic>
              <p:nvPicPr>
                <p:cNvPr id="53" name="Ink 52">
                  <a:extLst>
                    <a:ext uri="{FF2B5EF4-FFF2-40B4-BE49-F238E27FC236}">
                      <a16:creationId xmlns:a16="http://schemas.microsoft.com/office/drawing/2014/main" id="{871FB36F-8FD6-0353-0997-BEF9A3EB95A9}"/>
                    </a:ext>
                  </a:extLst>
                </p:cNvPr>
                <p:cNvPicPr/>
                <p:nvPr/>
              </p:nvPicPr>
              <p:blipFill>
                <a:blip r:embed="rId50"/>
                <a:stretch>
                  <a:fillRect/>
                </a:stretch>
              </p:blipFill>
              <p:spPr>
                <a:xfrm>
                  <a:off x="5720214" y="1509573"/>
                  <a:ext cx="18900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4" name="Ink 53">
                  <a:extLst>
                    <a:ext uri="{FF2B5EF4-FFF2-40B4-BE49-F238E27FC236}">
                      <a16:creationId xmlns:a16="http://schemas.microsoft.com/office/drawing/2014/main" id="{AC0E6D95-DD03-36BA-E624-7FE4E96C1373}"/>
                    </a:ext>
                  </a:extLst>
                </p14:cNvPr>
                <p14:cNvContentPartPr/>
                <p14:nvPr/>
              </p14:nvContentPartPr>
              <p14:xfrm>
                <a:off x="6036654" y="1710453"/>
                <a:ext cx="29880" cy="59400"/>
              </p14:xfrm>
            </p:contentPart>
          </mc:Choice>
          <mc:Fallback>
            <p:pic>
              <p:nvPicPr>
                <p:cNvPr id="54" name="Ink 53">
                  <a:extLst>
                    <a:ext uri="{FF2B5EF4-FFF2-40B4-BE49-F238E27FC236}">
                      <a16:creationId xmlns:a16="http://schemas.microsoft.com/office/drawing/2014/main" id="{AC0E6D95-DD03-36BA-E624-7FE4E96C1373}"/>
                    </a:ext>
                  </a:extLst>
                </p:cNvPr>
                <p:cNvPicPr/>
                <p:nvPr/>
              </p:nvPicPr>
              <p:blipFill>
                <a:blip r:embed="rId52"/>
                <a:stretch>
                  <a:fillRect/>
                </a:stretch>
              </p:blipFill>
              <p:spPr>
                <a:xfrm>
                  <a:off x="6019014" y="1692453"/>
                  <a:ext cx="655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5" name="Ink 54">
                  <a:extLst>
                    <a:ext uri="{FF2B5EF4-FFF2-40B4-BE49-F238E27FC236}">
                      <a16:creationId xmlns:a16="http://schemas.microsoft.com/office/drawing/2014/main" id="{C2BE14F8-6F07-33D8-D3BC-17C877A010AD}"/>
                    </a:ext>
                  </a:extLst>
                </p14:cNvPr>
                <p14:cNvContentPartPr/>
                <p14:nvPr/>
              </p14:nvContentPartPr>
              <p14:xfrm>
                <a:off x="6036654" y="1559253"/>
                <a:ext cx="2160" cy="4320"/>
              </p14:xfrm>
            </p:contentPart>
          </mc:Choice>
          <mc:Fallback>
            <p:pic>
              <p:nvPicPr>
                <p:cNvPr id="55" name="Ink 54">
                  <a:extLst>
                    <a:ext uri="{FF2B5EF4-FFF2-40B4-BE49-F238E27FC236}">
                      <a16:creationId xmlns:a16="http://schemas.microsoft.com/office/drawing/2014/main" id="{C2BE14F8-6F07-33D8-D3BC-17C877A010AD}"/>
                    </a:ext>
                  </a:extLst>
                </p:cNvPr>
                <p:cNvPicPr/>
                <p:nvPr/>
              </p:nvPicPr>
              <p:blipFill>
                <a:blip r:embed="rId54"/>
                <a:stretch>
                  <a:fillRect/>
                </a:stretch>
              </p:blipFill>
              <p:spPr>
                <a:xfrm>
                  <a:off x="6019014" y="1541253"/>
                  <a:ext cx="378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6" name="Ink 55">
                  <a:extLst>
                    <a:ext uri="{FF2B5EF4-FFF2-40B4-BE49-F238E27FC236}">
                      <a16:creationId xmlns:a16="http://schemas.microsoft.com/office/drawing/2014/main" id="{9D34FE27-05AF-9690-7715-3033A8002505}"/>
                    </a:ext>
                  </a:extLst>
                </p14:cNvPr>
                <p14:cNvContentPartPr/>
                <p14:nvPr/>
              </p14:nvContentPartPr>
              <p14:xfrm>
                <a:off x="6193974" y="1612173"/>
                <a:ext cx="40320" cy="185760"/>
              </p14:xfrm>
            </p:contentPart>
          </mc:Choice>
          <mc:Fallback>
            <p:pic>
              <p:nvPicPr>
                <p:cNvPr id="56" name="Ink 55">
                  <a:extLst>
                    <a:ext uri="{FF2B5EF4-FFF2-40B4-BE49-F238E27FC236}">
                      <a16:creationId xmlns:a16="http://schemas.microsoft.com/office/drawing/2014/main" id="{9D34FE27-05AF-9690-7715-3033A8002505}"/>
                    </a:ext>
                  </a:extLst>
                </p:cNvPr>
                <p:cNvPicPr/>
                <p:nvPr/>
              </p:nvPicPr>
              <p:blipFill>
                <a:blip r:embed="rId56"/>
                <a:stretch>
                  <a:fillRect/>
                </a:stretch>
              </p:blipFill>
              <p:spPr>
                <a:xfrm>
                  <a:off x="6176334" y="1594533"/>
                  <a:ext cx="759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7" name="Ink 56">
                  <a:extLst>
                    <a:ext uri="{FF2B5EF4-FFF2-40B4-BE49-F238E27FC236}">
                      <a16:creationId xmlns:a16="http://schemas.microsoft.com/office/drawing/2014/main" id="{7F2C0C38-6552-C542-7060-2837B5E2949B}"/>
                    </a:ext>
                  </a:extLst>
                </p14:cNvPr>
                <p14:cNvContentPartPr/>
                <p14:nvPr/>
              </p14:nvContentPartPr>
              <p14:xfrm>
                <a:off x="6274254" y="1572933"/>
                <a:ext cx="173520" cy="241200"/>
              </p14:xfrm>
            </p:contentPart>
          </mc:Choice>
          <mc:Fallback>
            <p:pic>
              <p:nvPicPr>
                <p:cNvPr id="57" name="Ink 56">
                  <a:extLst>
                    <a:ext uri="{FF2B5EF4-FFF2-40B4-BE49-F238E27FC236}">
                      <a16:creationId xmlns:a16="http://schemas.microsoft.com/office/drawing/2014/main" id="{7F2C0C38-6552-C542-7060-2837B5E2949B}"/>
                    </a:ext>
                  </a:extLst>
                </p:cNvPr>
                <p:cNvPicPr/>
                <p:nvPr/>
              </p:nvPicPr>
              <p:blipFill>
                <a:blip r:embed="rId58"/>
                <a:stretch>
                  <a:fillRect/>
                </a:stretch>
              </p:blipFill>
              <p:spPr>
                <a:xfrm>
                  <a:off x="6256614" y="1554933"/>
                  <a:ext cx="20916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8" name="Ink 57">
                  <a:extLst>
                    <a:ext uri="{FF2B5EF4-FFF2-40B4-BE49-F238E27FC236}">
                      <a16:creationId xmlns:a16="http://schemas.microsoft.com/office/drawing/2014/main" id="{E2E429FE-A003-C0AA-8ED4-84A5ED925442}"/>
                    </a:ext>
                  </a:extLst>
                </p14:cNvPr>
                <p14:cNvContentPartPr/>
                <p14:nvPr/>
              </p14:nvContentPartPr>
              <p14:xfrm>
                <a:off x="6516174" y="1671213"/>
                <a:ext cx="113760" cy="139680"/>
              </p14:xfrm>
            </p:contentPart>
          </mc:Choice>
          <mc:Fallback>
            <p:pic>
              <p:nvPicPr>
                <p:cNvPr id="58" name="Ink 57">
                  <a:extLst>
                    <a:ext uri="{FF2B5EF4-FFF2-40B4-BE49-F238E27FC236}">
                      <a16:creationId xmlns:a16="http://schemas.microsoft.com/office/drawing/2014/main" id="{E2E429FE-A003-C0AA-8ED4-84A5ED925442}"/>
                    </a:ext>
                  </a:extLst>
                </p:cNvPr>
                <p:cNvPicPr/>
                <p:nvPr/>
              </p:nvPicPr>
              <p:blipFill>
                <a:blip r:embed="rId60"/>
                <a:stretch>
                  <a:fillRect/>
                </a:stretch>
              </p:blipFill>
              <p:spPr>
                <a:xfrm>
                  <a:off x="6498534" y="1653573"/>
                  <a:ext cx="1494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9" name="Ink 58">
                  <a:extLst>
                    <a:ext uri="{FF2B5EF4-FFF2-40B4-BE49-F238E27FC236}">
                      <a16:creationId xmlns:a16="http://schemas.microsoft.com/office/drawing/2014/main" id="{0D456EB4-45F5-997D-BEBD-08BE25ADF3C6}"/>
                    </a:ext>
                  </a:extLst>
                </p14:cNvPr>
                <p14:cNvContentPartPr/>
                <p14:nvPr/>
              </p14:nvContentPartPr>
              <p14:xfrm>
                <a:off x="6508614" y="1620093"/>
                <a:ext cx="114840" cy="73800"/>
              </p14:xfrm>
            </p:contentPart>
          </mc:Choice>
          <mc:Fallback>
            <p:pic>
              <p:nvPicPr>
                <p:cNvPr id="59" name="Ink 58">
                  <a:extLst>
                    <a:ext uri="{FF2B5EF4-FFF2-40B4-BE49-F238E27FC236}">
                      <a16:creationId xmlns:a16="http://schemas.microsoft.com/office/drawing/2014/main" id="{0D456EB4-45F5-997D-BEBD-08BE25ADF3C6}"/>
                    </a:ext>
                  </a:extLst>
                </p:cNvPr>
                <p:cNvPicPr/>
                <p:nvPr/>
              </p:nvPicPr>
              <p:blipFill>
                <a:blip r:embed="rId62"/>
                <a:stretch>
                  <a:fillRect/>
                </a:stretch>
              </p:blipFill>
              <p:spPr>
                <a:xfrm>
                  <a:off x="6490974" y="1602093"/>
                  <a:ext cx="1504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0" name="Ink 59">
                  <a:extLst>
                    <a:ext uri="{FF2B5EF4-FFF2-40B4-BE49-F238E27FC236}">
                      <a16:creationId xmlns:a16="http://schemas.microsoft.com/office/drawing/2014/main" id="{8B9D0045-86E5-A049-6515-F9F45F65A04A}"/>
                    </a:ext>
                  </a:extLst>
                </p14:cNvPr>
                <p14:cNvContentPartPr/>
                <p14:nvPr/>
              </p14:nvContentPartPr>
              <p14:xfrm>
                <a:off x="6764214" y="1445133"/>
                <a:ext cx="11520" cy="349200"/>
              </p14:xfrm>
            </p:contentPart>
          </mc:Choice>
          <mc:Fallback>
            <p:pic>
              <p:nvPicPr>
                <p:cNvPr id="60" name="Ink 59">
                  <a:extLst>
                    <a:ext uri="{FF2B5EF4-FFF2-40B4-BE49-F238E27FC236}">
                      <a16:creationId xmlns:a16="http://schemas.microsoft.com/office/drawing/2014/main" id="{8B9D0045-86E5-A049-6515-F9F45F65A04A}"/>
                    </a:ext>
                  </a:extLst>
                </p:cNvPr>
                <p:cNvPicPr/>
                <p:nvPr/>
              </p:nvPicPr>
              <p:blipFill>
                <a:blip r:embed="rId64"/>
                <a:stretch>
                  <a:fillRect/>
                </a:stretch>
              </p:blipFill>
              <p:spPr>
                <a:xfrm>
                  <a:off x="6746214" y="1427133"/>
                  <a:ext cx="4716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1" name="Ink 60">
                  <a:extLst>
                    <a:ext uri="{FF2B5EF4-FFF2-40B4-BE49-F238E27FC236}">
                      <a16:creationId xmlns:a16="http://schemas.microsoft.com/office/drawing/2014/main" id="{C7AD648A-83D1-9DE6-B69F-8A80D316B869}"/>
                    </a:ext>
                  </a:extLst>
                </p14:cNvPr>
                <p14:cNvContentPartPr/>
                <p14:nvPr/>
              </p14:nvContentPartPr>
              <p14:xfrm>
                <a:off x="6832974" y="1710453"/>
                <a:ext cx="9720" cy="56880"/>
              </p14:xfrm>
            </p:contentPart>
          </mc:Choice>
          <mc:Fallback>
            <p:pic>
              <p:nvPicPr>
                <p:cNvPr id="61" name="Ink 60">
                  <a:extLst>
                    <a:ext uri="{FF2B5EF4-FFF2-40B4-BE49-F238E27FC236}">
                      <a16:creationId xmlns:a16="http://schemas.microsoft.com/office/drawing/2014/main" id="{C7AD648A-83D1-9DE6-B69F-8A80D316B869}"/>
                    </a:ext>
                  </a:extLst>
                </p:cNvPr>
                <p:cNvPicPr/>
                <p:nvPr/>
              </p:nvPicPr>
              <p:blipFill>
                <a:blip r:embed="rId66"/>
                <a:stretch>
                  <a:fillRect/>
                </a:stretch>
              </p:blipFill>
              <p:spPr>
                <a:xfrm>
                  <a:off x="6814974" y="1692453"/>
                  <a:ext cx="453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2" name="Ink 61">
                  <a:extLst>
                    <a:ext uri="{FF2B5EF4-FFF2-40B4-BE49-F238E27FC236}">
                      <a16:creationId xmlns:a16="http://schemas.microsoft.com/office/drawing/2014/main" id="{208D39FC-C842-A740-99F4-52C370C1DE05}"/>
                    </a:ext>
                  </a:extLst>
                </p14:cNvPr>
                <p14:cNvContentPartPr/>
                <p14:nvPr/>
              </p14:nvContentPartPr>
              <p14:xfrm>
                <a:off x="6852774" y="1543053"/>
                <a:ext cx="7920" cy="8280"/>
              </p14:xfrm>
            </p:contentPart>
          </mc:Choice>
          <mc:Fallback>
            <p:pic>
              <p:nvPicPr>
                <p:cNvPr id="62" name="Ink 61">
                  <a:extLst>
                    <a:ext uri="{FF2B5EF4-FFF2-40B4-BE49-F238E27FC236}">
                      <a16:creationId xmlns:a16="http://schemas.microsoft.com/office/drawing/2014/main" id="{208D39FC-C842-A740-99F4-52C370C1DE05}"/>
                    </a:ext>
                  </a:extLst>
                </p:cNvPr>
                <p:cNvPicPr/>
                <p:nvPr/>
              </p:nvPicPr>
              <p:blipFill>
                <a:blip r:embed="rId68"/>
                <a:stretch>
                  <a:fillRect/>
                </a:stretch>
              </p:blipFill>
              <p:spPr>
                <a:xfrm>
                  <a:off x="6835134" y="1525413"/>
                  <a:ext cx="43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4" name="Ink 63">
                  <a:extLst>
                    <a:ext uri="{FF2B5EF4-FFF2-40B4-BE49-F238E27FC236}">
                      <a16:creationId xmlns:a16="http://schemas.microsoft.com/office/drawing/2014/main" id="{092415E0-6A64-8563-EE8D-46F013011C5A}"/>
                    </a:ext>
                  </a:extLst>
                </p14:cNvPr>
                <p14:cNvContentPartPr/>
                <p14:nvPr/>
              </p14:nvContentPartPr>
              <p14:xfrm>
                <a:off x="6970134" y="1445133"/>
                <a:ext cx="130320" cy="353160"/>
              </p14:xfrm>
            </p:contentPart>
          </mc:Choice>
          <mc:Fallback>
            <p:pic>
              <p:nvPicPr>
                <p:cNvPr id="64" name="Ink 63">
                  <a:extLst>
                    <a:ext uri="{FF2B5EF4-FFF2-40B4-BE49-F238E27FC236}">
                      <a16:creationId xmlns:a16="http://schemas.microsoft.com/office/drawing/2014/main" id="{092415E0-6A64-8563-EE8D-46F013011C5A}"/>
                    </a:ext>
                  </a:extLst>
                </p:cNvPr>
                <p:cNvPicPr/>
                <p:nvPr/>
              </p:nvPicPr>
              <p:blipFill>
                <a:blip r:embed="rId70"/>
                <a:stretch>
                  <a:fillRect/>
                </a:stretch>
              </p:blipFill>
              <p:spPr>
                <a:xfrm>
                  <a:off x="6952134" y="1427133"/>
                  <a:ext cx="16596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5" name="Ink 64">
                  <a:extLst>
                    <a:ext uri="{FF2B5EF4-FFF2-40B4-BE49-F238E27FC236}">
                      <a16:creationId xmlns:a16="http://schemas.microsoft.com/office/drawing/2014/main" id="{1AE9A171-7F2F-2D88-4A37-8A2175E07038}"/>
                    </a:ext>
                  </a:extLst>
                </p14:cNvPr>
                <p14:cNvContentPartPr/>
                <p14:nvPr/>
              </p14:nvContentPartPr>
              <p14:xfrm>
                <a:off x="7196574" y="1640973"/>
                <a:ext cx="98640" cy="149760"/>
              </p14:xfrm>
            </p:contentPart>
          </mc:Choice>
          <mc:Fallback>
            <p:pic>
              <p:nvPicPr>
                <p:cNvPr id="65" name="Ink 64">
                  <a:extLst>
                    <a:ext uri="{FF2B5EF4-FFF2-40B4-BE49-F238E27FC236}">
                      <a16:creationId xmlns:a16="http://schemas.microsoft.com/office/drawing/2014/main" id="{1AE9A171-7F2F-2D88-4A37-8A2175E07038}"/>
                    </a:ext>
                  </a:extLst>
                </p:cNvPr>
                <p:cNvPicPr/>
                <p:nvPr/>
              </p:nvPicPr>
              <p:blipFill>
                <a:blip r:embed="rId72"/>
                <a:stretch>
                  <a:fillRect/>
                </a:stretch>
              </p:blipFill>
              <p:spPr>
                <a:xfrm>
                  <a:off x="7178934" y="1622973"/>
                  <a:ext cx="1342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6" name="Ink 65">
                  <a:extLst>
                    <a:ext uri="{FF2B5EF4-FFF2-40B4-BE49-F238E27FC236}">
                      <a16:creationId xmlns:a16="http://schemas.microsoft.com/office/drawing/2014/main" id="{9A284EC1-98BC-3C8B-D16D-9F6463141866}"/>
                    </a:ext>
                  </a:extLst>
                </p14:cNvPr>
                <p14:cNvContentPartPr/>
                <p14:nvPr/>
              </p14:nvContentPartPr>
              <p14:xfrm>
                <a:off x="7362534" y="1660053"/>
                <a:ext cx="170280" cy="159840"/>
              </p14:xfrm>
            </p:contentPart>
          </mc:Choice>
          <mc:Fallback>
            <p:pic>
              <p:nvPicPr>
                <p:cNvPr id="66" name="Ink 65">
                  <a:extLst>
                    <a:ext uri="{FF2B5EF4-FFF2-40B4-BE49-F238E27FC236}">
                      <a16:creationId xmlns:a16="http://schemas.microsoft.com/office/drawing/2014/main" id="{9A284EC1-98BC-3C8B-D16D-9F6463141866}"/>
                    </a:ext>
                  </a:extLst>
                </p:cNvPr>
                <p:cNvPicPr/>
                <p:nvPr/>
              </p:nvPicPr>
              <p:blipFill>
                <a:blip r:embed="rId74"/>
                <a:stretch>
                  <a:fillRect/>
                </a:stretch>
              </p:blipFill>
              <p:spPr>
                <a:xfrm>
                  <a:off x="7344534" y="1642413"/>
                  <a:ext cx="2059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7" name="Ink 66">
                  <a:extLst>
                    <a:ext uri="{FF2B5EF4-FFF2-40B4-BE49-F238E27FC236}">
                      <a16:creationId xmlns:a16="http://schemas.microsoft.com/office/drawing/2014/main" id="{BD080831-4D0C-C52E-85A9-5FC0FC9E1153}"/>
                    </a:ext>
                  </a:extLst>
                </p14:cNvPr>
                <p14:cNvContentPartPr/>
                <p14:nvPr/>
              </p14:nvContentPartPr>
              <p14:xfrm>
                <a:off x="7589334" y="1540533"/>
                <a:ext cx="189000" cy="271080"/>
              </p14:xfrm>
            </p:contentPart>
          </mc:Choice>
          <mc:Fallback>
            <p:pic>
              <p:nvPicPr>
                <p:cNvPr id="67" name="Ink 66">
                  <a:extLst>
                    <a:ext uri="{FF2B5EF4-FFF2-40B4-BE49-F238E27FC236}">
                      <a16:creationId xmlns:a16="http://schemas.microsoft.com/office/drawing/2014/main" id="{BD080831-4D0C-C52E-85A9-5FC0FC9E1153}"/>
                    </a:ext>
                  </a:extLst>
                </p:cNvPr>
                <p:cNvPicPr/>
                <p:nvPr/>
              </p:nvPicPr>
              <p:blipFill>
                <a:blip r:embed="rId76"/>
                <a:stretch>
                  <a:fillRect/>
                </a:stretch>
              </p:blipFill>
              <p:spPr>
                <a:xfrm>
                  <a:off x="7571694" y="1522533"/>
                  <a:ext cx="224640" cy="30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7">
            <p14:nvContentPartPr>
              <p14:cNvPr id="69" name="Ink 68">
                <a:extLst>
                  <a:ext uri="{FF2B5EF4-FFF2-40B4-BE49-F238E27FC236}">
                    <a16:creationId xmlns:a16="http://schemas.microsoft.com/office/drawing/2014/main" id="{C2352D46-9DF8-AB13-E406-6D98D3BD66C9}"/>
                  </a:ext>
                </a:extLst>
              </p14:cNvPr>
              <p14:cNvContentPartPr/>
              <p14:nvPr/>
            </p14:nvContentPartPr>
            <p14:xfrm>
              <a:off x="6685374" y="3863973"/>
              <a:ext cx="1387080" cy="296640"/>
            </p14:xfrm>
          </p:contentPart>
        </mc:Choice>
        <mc:Fallback>
          <p:pic>
            <p:nvPicPr>
              <p:cNvPr id="69" name="Ink 68">
                <a:extLst>
                  <a:ext uri="{FF2B5EF4-FFF2-40B4-BE49-F238E27FC236}">
                    <a16:creationId xmlns:a16="http://schemas.microsoft.com/office/drawing/2014/main" id="{C2352D46-9DF8-AB13-E406-6D98D3BD66C9}"/>
                  </a:ext>
                </a:extLst>
              </p:cNvPr>
              <p:cNvPicPr/>
              <p:nvPr/>
            </p:nvPicPr>
            <p:blipFill>
              <a:blip r:embed="rId78"/>
              <a:stretch>
                <a:fillRect/>
              </a:stretch>
            </p:blipFill>
            <p:spPr>
              <a:xfrm>
                <a:off x="6667374" y="3845973"/>
                <a:ext cx="14227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0" name="Ink 69">
                <a:extLst>
                  <a:ext uri="{FF2B5EF4-FFF2-40B4-BE49-F238E27FC236}">
                    <a16:creationId xmlns:a16="http://schemas.microsoft.com/office/drawing/2014/main" id="{94C25964-B446-3526-F951-6D6BD2133F9A}"/>
                  </a:ext>
                </a:extLst>
              </p14:cNvPr>
              <p14:cNvContentPartPr/>
              <p14:nvPr/>
            </p14:nvContentPartPr>
            <p14:xfrm>
              <a:off x="6998934" y="4404693"/>
              <a:ext cx="324360" cy="217800"/>
            </p14:xfrm>
          </p:contentPart>
        </mc:Choice>
        <mc:Fallback>
          <p:pic>
            <p:nvPicPr>
              <p:cNvPr id="70" name="Ink 69">
                <a:extLst>
                  <a:ext uri="{FF2B5EF4-FFF2-40B4-BE49-F238E27FC236}">
                    <a16:creationId xmlns:a16="http://schemas.microsoft.com/office/drawing/2014/main" id="{94C25964-B446-3526-F951-6D6BD2133F9A}"/>
                  </a:ext>
                </a:extLst>
              </p:cNvPr>
              <p:cNvPicPr/>
              <p:nvPr/>
            </p:nvPicPr>
            <p:blipFill>
              <a:blip r:embed="rId80"/>
              <a:stretch>
                <a:fillRect/>
              </a:stretch>
            </p:blipFill>
            <p:spPr>
              <a:xfrm>
                <a:off x="6981294" y="4386693"/>
                <a:ext cx="3600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1" name="Ink 70">
                <a:extLst>
                  <a:ext uri="{FF2B5EF4-FFF2-40B4-BE49-F238E27FC236}">
                    <a16:creationId xmlns:a16="http://schemas.microsoft.com/office/drawing/2014/main" id="{4357A5B9-0875-EA19-56CC-41883AF3EF88}"/>
                  </a:ext>
                </a:extLst>
              </p14:cNvPr>
              <p14:cNvContentPartPr/>
              <p14:nvPr/>
            </p14:nvContentPartPr>
            <p14:xfrm>
              <a:off x="7431294" y="4335933"/>
              <a:ext cx="275760" cy="264600"/>
            </p14:xfrm>
          </p:contentPart>
        </mc:Choice>
        <mc:Fallback>
          <p:pic>
            <p:nvPicPr>
              <p:cNvPr id="71" name="Ink 70">
                <a:extLst>
                  <a:ext uri="{FF2B5EF4-FFF2-40B4-BE49-F238E27FC236}">
                    <a16:creationId xmlns:a16="http://schemas.microsoft.com/office/drawing/2014/main" id="{4357A5B9-0875-EA19-56CC-41883AF3EF88}"/>
                  </a:ext>
                </a:extLst>
              </p:cNvPr>
              <p:cNvPicPr/>
              <p:nvPr/>
            </p:nvPicPr>
            <p:blipFill>
              <a:blip r:embed="rId82"/>
              <a:stretch>
                <a:fillRect/>
              </a:stretch>
            </p:blipFill>
            <p:spPr>
              <a:xfrm>
                <a:off x="7413294" y="4317933"/>
                <a:ext cx="31140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2" name="Ink 71">
                <a:extLst>
                  <a:ext uri="{FF2B5EF4-FFF2-40B4-BE49-F238E27FC236}">
                    <a16:creationId xmlns:a16="http://schemas.microsoft.com/office/drawing/2014/main" id="{8A6E997D-4649-5BF5-719A-1E5A10AF017D}"/>
                  </a:ext>
                </a:extLst>
              </p14:cNvPr>
              <p14:cNvContentPartPr/>
              <p14:nvPr/>
            </p14:nvContentPartPr>
            <p14:xfrm>
              <a:off x="7747374" y="4393533"/>
              <a:ext cx="177120" cy="209880"/>
            </p14:xfrm>
          </p:contentPart>
        </mc:Choice>
        <mc:Fallback>
          <p:pic>
            <p:nvPicPr>
              <p:cNvPr id="72" name="Ink 71">
                <a:extLst>
                  <a:ext uri="{FF2B5EF4-FFF2-40B4-BE49-F238E27FC236}">
                    <a16:creationId xmlns:a16="http://schemas.microsoft.com/office/drawing/2014/main" id="{8A6E997D-4649-5BF5-719A-1E5A10AF017D}"/>
                  </a:ext>
                </a:extLst>
              </p:cNvPr>
              <p:cNvPicPr/>
              <p:nvPr/>
            </p:nvPicPr>
            <p:blipFill>
              <a:blip r:embed="rId84"/>
              <a:stretch>
                <a:fillRect/>
              </a:stretch>
            </p:blipFill>
            <p:spPr>
              <a:xfrm>
                <a:off x="7729734" y="4375533"/>
                <a:ext cx="2127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4" name="Ink 73">
                <a:extLst>
                  <a:ext uri="{FF2B5EF4-FFF2-40B4-BE49-F238E27FC236}">
                    <a16:creationId xmlns:a16="http://schemas.microsoft.com/office/drawing/2014/main" id="{898A8E55-B528-2B86-BEF1-7F171B4FD56F}"/>
                  </a:ext>
                </a:extLst>
              </p14:cNvPr>
              <p14:cNvContentPartPr/>
              <p14:nvPr/>
            </p14:nvContentPartPr>
            <p14:xfrm>
              <a:off x="7964454" y="4374813"/>
              <a:ext cx="207000" cy="405720"/>
            </p14:xfrm>
          </p:contentPart>
        </mc:Choice>
        <mc:Fallback>
          <p:pic>
            <p:nvPicPr>
              <p:cNvPr id="74" name="Ink 73">
                <a:extLst>
                  <a:ext uri="{FF2B5EF4-FFF2-40B4-BE49-F238E27FC236}">
                    <a16:creationId xmlns:a16="http://schemas.microsoft.com/office/drawing/2014/main" id="{898A8E55-B528-2B86-BEF1-7F171B4FD56F}"/>
                  </a:ext>
                </a:extLst>
              </p:cNvPr>
              <p:cNvPicPr/>
              <p:nvPr/>
            </p:nvPicPr>
            <p:blipFill>
              <a:blip r:embed="rId86"/>
              <a:stretch>
                <a:fillRect/>
              </a:stretch>
            </p:blipFill>
            <p:spPr>
              <a:xfrm>
                <a:off x="7946814" y="4357173"/>
                <a:ext cx="24264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5" name="Ink 74">
                <a:extLst>
                  <a:ext uri="{FF2B5EF4-FFF2-40B4-BE49-F238E27FC236}">
                    <a16:creationId xmlns:a16="http://schemas.microsoft.com/office/drawing/2014/main" id="{9241EBDC-3898-C0DF-F2C1-A127E50D37B6}"/>
                  </a:ext>
                </a:extLst>
              </p14:cNvPr>
              <p14:cNvContentPartPr/>
              <p14:nvPr/>
            </p14:nvContentPartPr>
            <p14:xfrm>
              <a:off x="8287734" y="4424133"/>
              <a:ext cx="10440" cy="137160"/>
            </p14:xfrm>
          </p:contentPart>
        </mc:Choice>
        <mc:Fallback>
          <p:pic>
            <p:nvPicPr>
              <p:cNvPr id="75" name="Ink 74">
                <a:extLst>
                  <a:ext uri="{FF2B5EF4-FFF2-40B4-BE49-F238E27FC236}">
                    <a16:creationId xmlns:a16="http://schemas.microsoft.com/office/drawing/2014/main" id="{9241EBDC-3898-C0DF-F2C1-A127E50D37B6}"/>
                  </a:ext>
                </a:extLst>
              </p:cNvPr>
              <p:cNvPicPr/>
              <p:nvPr/>
            </p:nvPicPr>
            <p:blipFill>
              <a:blip r:embed="rId88"/>
              <a:stretch>
                <a:fillRect/>
              </a:stretch>
            </p:blipFill>
            <p:spPr>
              <a:xfrm>
                <a:off x="8270094" y="4406133"/>
                <a:ext cx="460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6" name="Ink 75">
                <a:extLst>
                  <a:ext uri="{FF2B5EF4-FFF2-40B4-BE49-F238E27FC236}">
                    <a16:creationId xmlns:a16="http://schemas.microsoft.com/office/drawing/2014/main" id="{04E5587E-80D0-97CB-C603-28283775F44B}"/>
                  </a:ext>
                </a:extLst>
              </p14:cNvPr>
              <p14:cNvContentPartPr/>
              <p14:nvPr/>
            </p14:nvContentPartPr>
            <p14:xfrm>
              <a:off x="8278374" y="4256733"/>
              <a:ext cx="58320" cy="49680"/>
            </p14:xfrm>
          </p:contentPart>
        </mc:Choice>
        <mc:Fallback>
          <p:pic>
            <p:nvPicPr>
              <p:cNvPr id="76" name="Ink 75">
                <a:extLst>
                  <a:ext uri="{FF2B5EF4-FFF2-40B4-BE49-F238E27FC236}">
                    <a16:creationId xmlns:a16="http://schemas.microsoft.com/office/drawing/2014/main" id="{04E5587E-80D0-97CB-C603-28283775F44B}"/>
                  </a:ext>
                </a:extLst>
              </p:cNvPr>
              <p:cNvPicPr/>
              <p:nvPr/>
            </p:nvPicPr>
            <p:blipFill>
              <a:blip r:embed="rId90"/>
              <a:stretch>
                <a:fillRect/>
              </a:stretch>
            </p:blipFill>
            <p:spPr>
              <a:xfrm>
                <a:off x="8260734" y="4238733"/>
                <a:ext cx="939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8" name="Ink 77">
                <a:extLst>
                  <a:ext uri="{FF2B5EF4-FFF2-40B4-BE49-F238E27FC236}">
                    <a16:creationId xmlns:a16="http://schemas.microsoft.com/office/drawing/2014/main" id="{2135235A-D2A7-F836-0A00-281A4DBBE757}"/>
                  </a:ext>
                </a:extLst>
              </p14:cNvPr>
              <p14:cNvContentPartPr/>
              <p14:nvPr/>
            </p14:nvContentPartPr>
            <p14:xfrm>
              <a:off x="8466654" y="4345653"/>
              <a:ext cx="178920" cy="216360"/>
            </p14:xfrm>
          </p:contentPart>
        </mc:Choice>
        <mc:Fallback>
          <p:pic>
            <p:nvPicPr>
              <p:cNvPr id="78" name="Ink 77">
                <a:extLst>
                  <a:ext uri="{FF2B5EF4-FFF2-40B4-BE49-F238E27FC236}">
                    <a16:creationId xmlns:a16="http://schemas.microsoft.com/office/drawing/2014/main" id="{2135235A-D2A7-F836-0A00-281A4DBBE757}"/>
                  </a:ext>
                </a:extLst>
              </p:cNvPr>
              <p:cNvPicPr/>
              <p:nvPr/>
            </p:nvPicPr>
            <p:blipFill>
              <a:blip r:embed="rId92"/>
              <a:stretch>
                <a:fillRect/>
              </a:stretch>
            </p:blipFill>
            <p:spPr>
              <a:xfrm>
                <a:off x="8449014" y="4327653"/>
                <a:ext cx="2145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9" name="Ink 78">
                <a:extLst>
                  <a:ext uri="{FF2B5EF4-FFF2-40B4-BE49-F238E27FC236}">
                    <a16:creationId xmlns:a16="http://schemas.microsoft.com/office/drawing/2014/main" id="{A2463B13-F77E-F27F-6E0C-9C54EBAAD228}"/>
                  </a:ext>
                </a:extLst>
              </p14:cNvPr>
              <p14:cNvContentPartPr/>
              <p14:nvPr/>
            </p14:nvContentPartPr>
            <p14:xfrm>
              <a:off x="8759334" y="4306053"/>
              <a:ext cx="113760" cy="299880"/>
            </p14:xfrm>
          </p:contentPart>
        </mc:Choice>
        <mc:Fallback>
          <p:pic>
            <p:nvPicPr>
              <p:cNvPr id="79" name="Ink 78">
                <a:extLst>
                  <a:ext uri="{FF2B5EF4-FFF2-40B4-BE49-F238E27FC236}">
                    <a16:creationId xmlns:a16="http://schemas.microsoft.com/office/drawing/2014/main" id="{A2463B13-F77E-F27F-6E0C-9C54EBAAD228}"/>
                  </a:ext>
                </a:extLst>
              </p:cNvPr>
              <p:cNvPicPr/>
              <p:nvPr/>
            </p:nvPicPr>
            <p:blipFill>
              <a:blip r:embed="rId94"/>
              <a:stretch>
                <a:fillRect/>
              </a:stretch>
            </p:blipFill>
            <p:spPr>
              <a:xfrm>
                <a:off x="8741694" y="4288053"/>
                <a:ext cx="1494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0" name="Ink 79">
                <a:extLst>
                  <a:ext uri="{FF2B5EF4-FFF2-40B4-BE49-F238E27FC236}">
                    <a16:creationId xmlns:a16="http://schemas.microsoft.com/office/drawing/2014/main" id="{87A31D9C-D2CD-7A5D-91FF-84C6AE44701B}"/>
                  </a:ext>
                </a:extLst>
              </p14:cNvPr>
              <p14:cNvContentPartPr/>
              <p14:nvPr/>
            </p14:nvContentPartPr>
            <p14:xfrm>
              <a:off x="8994774" y="4197693"/>
              <a:ext cx="41400" cy="416160"/>
            </p14:xfrm>
          </p:contentPart>
        </mc:Choice>
        <mc:Fallback>
          <p:pic>
            <p:nvPicPr>
              <p:cNvPr id="80" name="Ink 79">
                <a:extLst>
                  <a:ext uri="{FF2B5EF4-FFF2-40B4-BE49-F238E27FC236}">
                    <a16:creationId xmlns:a16="http://schemas.microsoft.com/office/drawing/2014/main" id="{87A31D9C-D2CD-7A5D-91FF-84C6AE44701B}"/>
                  </a:ext>
                </a:extLst>
              </p:cNvPr>
              <p:cNvPicPr/>
              <p:nvPr/>
            </p:nvPicPr>
            <p:blipFill>
              <a:blip r:embed="rId96"/>
              <a:stretch>
                <a:fillRect/>
              </a:stretch>
            </p:blipFill>
            <p:spPr>
              <a:xfrm>
                <a:off x="8977134" y="4180053"/>
                <a:ext cx="7704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2" name="Ink 81">
                <a:extLst>
                  <a:ext uri="{FF2B5EF4-FFF2-40B4-BE49-F238E27FC236}">
                    <a16:creationId xmlns:a16="http://schemas.microsoft.com/office/drawing/2014/main" id="{054ECD93-D14B-3A09-8097-EB32471772FF}"/>
                  </a:ext>
                </a:extLst>
              </p14:cNvPr>
              <p14:cNvContentPartPr/>
              <p14:nvPr/>
            </p14:nvContentPartPr>
            <p14:xfrm>
              <a:off x="6859974" y="4944693"/>
              <a:ext cx="228600" cy="219240"/>
            </p14:xfrm>
          </p:contentPart>
        </mc:Choice>
        <mc:Fallback>
          <p:pic>
            <p:nvPicPr>
              <p:cNvPr id="82" name="Ink 81">
                <a:extLst>
                  <a:ext uri="{FF2B5EF4-FFF2-40B4-BE49-F238E27FC236}">
                    <a16:creationId xmlns:a16="http://schemas.microsoft.com/office/drawing/2014/main" id="{054ECD93-D14B-3A09-8097-EB32471772FF}"/>
                  </a:ext>
                </a:extLst>
              </p:cNvPr>
              <p:cNvPicPr/>
              <p:nvPr/>
            </p:nvPicPr>
            <p:blipFill>
              <a:blip r:embed="rId98"/>
              <a:stretch>
                <a:fillRect/>
              </a:stretch>
            </p:blipFill>
            <p:spPr>
              <a:xfrm>
                <a:off x="6841974" y="4926693"/>
                <a:ext cx="26424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3" name="Ink 82">
                <a:extLst>
                  <a:ext uri="{FF2B5EF4-FFF2-40B4-BE49-F238E27FC236}">
                    <a16:creationId xmlns:a16="http://schemas.microsoft.com/office/drawing/2014/main" id="{3436699F-2F2E-E6D2-1108-BF8EE4C04C96}"/>
                  </a:ext>
                </a:extLst>
              </p14:cNvPr>
              <p14:cNvContentPartPr/>
              <p14:nvPr/>
            </p14:nvContentPartPr>
            <p14:xfrm>
              <a:off x="7295214" y="4923093"/>
              <a:ext cx="196200" cy="195120"/>
            </p14:xfrm>
          </p:contentPart>
        </mc:Choice>
        <mc:Fallback>
          <p:pic>
            <p:nvPicPr>
              <p:cNvPr id="83" name="Ink 82">
                <a:extLst>
                  <a:ext uri="{FF2B5EF4-FFF2-40B4-BE49-F238E27FC236}">
                    <a16:creationId xmlns:a16="http://schemas.microsoft.com/office/drawing/2014/main" id="{3436699F-2F2E-E6D2-1108-BF8EE4C04C96}"/>
                  </a:ext>
                </a:extLst>
              </p:cNvPr>
              <p:cNvPicPr/>
              <p:nvPr/>
            </p:nvPicPr>
            <p:blipFill>
              <a:blip r:embed="rId100"/>
              <a:stretch>
                <a:fillRect/>
              </a:stretch>
            </p:blipFill>
            <p:spPr>
              <a:xfrm>
                <a:off x="7277214" y="4905093"/>
                <a:ext cx="2318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4" name="Ink 83">
                <a:extLst>
                  <a:ext uri="{FF2B5EF4-FFF2-40B4-BE49-F238E27FC236}">
                    <a16:creationId xmlns:a16="http://schemas.microsoft.com/office/drawing/2014/main" id="{BCFDC836-EA5B-5CB9-B5F3-342ECAF21FAB}"/>
                  </a:ext>
                </a:extLst>
              </p14:cNvPr>
              <p14:cNvContentPartPr/>
              <p14:nvPr/>
            </p14:nvContentPartPr>
            <p14:xfrm>
              <a:off x="7904694" y="5004093"/>
              <a:ext cx="352800" cy="200160"/>
            </p14:xfrm>
          </p:contentPart>
        </mc:Choice>
        <mc:Fallback>
          <p:pic>
            <p:nvPicPr>
              <p:cNvPr id="84" name="Ink 83">
                <a:extLst>
                  <a:ext uri="{FF2B5EF4-FFF2-40B4-BE49-F238E27FC236}">
                    <a16:creationId xmlns:a16="http://schemas.microsoft.com/office/drawing/2014/main" id="{BCFDC836-EA5B-5CB9-B5F3-342ECAF21FAB}"/>
                  </a:ext>
                </a:extLst>
              </p:cNvPr>
              <p:cNvPicPr/>
              <p:nvPr/>
            </p:nvPicPr>
            <p:blipFill>
              <a:blip r:embed="rId102"/>
              <a:stretch>
                <a:fillRect/>
              </a:stretch>
            </p:blipFill>
            <p:spPr>
              <a:xfrm>
                <a:off x="7887054" y="4986453"/>
                <a:ext cx="3884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5" name="Ink 84">
                <a:extLst>
                  <a:ext uri="{FF2B5EF4-FFF2-40B4-BE49-F238E27FC236}">
                    <a16:creationId xmlns:a16="http://schemas.microsoft.com/office/drawing/2014/main" id="{35240737-C804-0131-4780-0A6D6D2285F2}"/>
                  </a:ext>
                </a:extLst>
              </p14:cNvPr>
              <p14:cNvContentPartPr/>
              <p14:nvPr/>
            </p14:nvContentPartPr>
            <p14:xfrm>
              <a:off x="8358654" y="4964853"/>
              <a:ext cx="179640" cy="218880"/>
            </p14:xfrm>
          </p:contentPart>
        </mc:Choice>
        <mc:Fallback>
          <p:pic>
            <p:nvPicPr>
              <p:cNvPr id="85" name="Ink 84">
                <a:extLst>
                  <a:ext uri="{FF2B5EF4-FFF2-40B4-BE49-F238E27FC236}">
                    <a16:creationId xmlns:a16="http://schemas.microsoft.com/office/drawing/2014/main" id="{35240737-C804-0131-4780-0A6D6D2285F2}"/>
                  </a:ext>
                </a:extLst>
              </p:cNvPr>
              <p:cNvPicPr/>
              <p:nvPr/>
            </p:nvPicPr>
            <p:blipFill>
              <a:blip r:embed="rId104"/>
              <a:stretch>
                <a:fillRect/>
              </a:stretch>
            </p:blipFill>
            <p:spPr>
              <a:xfrm>
                <a:off x="8341014" y="4946853"/>
                <a:ext cx="21528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6" name="Ink 85">
                <a:extLst>
                  <a:ext uri="{FF2B5EF4-FFF2-40B4-BE49-F238E27FC236}">
                    <a16:creationId xmlns:a16="http://schemas.microsoft.com/office/drawing/2014/main" id="{67990142-EE82-CD61-9896-C625C9E1CC8C}"/>
                  </a:ext>
                </a:extLst>
              </p14:cNvPr>
              <p14:cNvContentPartPr/>
              <p14:nvPr/>
            </p14:nvContentPartPr>
            <p14:xfrm>
              <a:off x="8730894" y="4954053"/>
              <a:ext cx="156240" cy="176760"/>
            </p14:xfrm>
          </p:contentPart>
        </mc:Choice>
        <mc:Fallback>
          <p:pic>
            <p:nvPicPr>
              <p:cNvPr id="86" name="Ink 85">
                <a:extLst>
                  <a:ext uri="{FF2B5EF4-FFF2-40B4-BE49-F238E27FC236}">
                    <a16:creationId xmlns:a16="http://schemas.microsoft.com/office/drawing/2014/main" id="{67990142-EE82-CD61-9896-C625C9E1CC8C}"/>
                  </a:ext>
                </a:extLst>
              </p:cNvPr>
              <p:cNvPicPr/>
              <p:nvPr/>
            </p:nvPicPr>
            <p:blipFill>
              <a:blip r:embed="rId106"/>
              <a:stretch>
                <a:fillRect/>
              </a:stretch>
            </p:blipFill>
            <p:spPr>
              <a:xfrm>
                <a:off x="8712894" y="4936413"/>
                <a:ext cx="1918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7" name="Ink 86">
                <a:extLst>
                  <a:ext uri="{FF2B5EF4-FFF2-40B4-BE49-F238E27FC236}">
                    <a16:creationId xmlns:a16="http://schemas.microsoft.com/office/drawing/2014/main" id="{5D14C581-5B71-69F1-9B9A-2C043111F6F4}"/>
                  </a:ext>
                </a:extLst>
              </p14:cNvPr>
              <p14:cNvContentPartPr/>
              <p14:nvPr/>
            </p14:nvContentPartPr>
            <p14:xfrm>
              <a:off x="8995134" y="4925613"/>
              <a:ext cx="188640" cy="433440"/>
            </p14:xfrm>
          </p:contentPart>
        </mc:Choice>
        <mc:Fallback>
          <p:pic>
            <p:nvPicPr>
              <p:cNvPr id="87" name="Ink 86">
                <a:extLst>
                  <a:ext uri="{FF2B5EF4-FFF2-40B4-BE49-F238E27FC236}">
                    <a16:creationId xmlns:a16="http://schemas.microsoft.com/office/drawing/2014/main" id="{5D14C581-5B71-69F1-9B9A-2C043111F6F4}"/>
                  </a:ext>
                </a:extLst>
              </p:cNvPr>
              <p:cNvPicPr/>
              <p:nvPr/>
            </p:nvPicPr>
            <p:blipFill>
              <a:blip r:embed="rId108"/>
              <a:stretch>
                <a:fillRect/>
              </a:stretch>
            </p:blipFill>
            <p:spPr>
              <a:xfrm>
                <a:off x="8977494" y="4907973"/>
                <a:ext cx="22428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8" name="Ink 87">
                <a:extLst>
                  <a:ext uri="{FF2B5EF4-FFF2-40B4-BE49-F238E27FC236}">
                    <a16:creationId xmlns:a16="http://schemas.microsoft.com/office/drawing/2014/main" id="{94442921-F2B4-582D-1C0F-0ADE732993D2}"/>
                  </a:ext>
                </a:extLst>
              </p14:cNvPr>
              <p14:cNvContentPartPr/>
              <p14:nvPr/>
            </p14:nvContentPartPr>
            <p14:xfrm>
              <a:off x="9320934" y="5072853"/>
              <a:ext cx="20520" cy="87840"/>
            </p14:xfrm>
          </p:contentPart>
        </mc:Choice>
        <mc:Fallback>
          <p:pic>
            <p:nvPicPr>
              <p:cNvPr id="88" name="Ink 87">
                <a:extLst>
                  <a:ext uri="{FF2B5EF4-FFF2-40B4-BE49-F238E27FC236}">
                    <a16:creationId xmlns:a16="http://schemas.microsoft.com/office/drawing/2014/main" id="{94442921-F2B4-582D-1C0F-0ADE732993D2}"/>
                  </a:ext>
                </a:extLst>
              </p:cNvPr>
              <p:cNvPicPr/>
              <p:nvPr/>
            </p:nvPicPr>
            <p:blipFill>
              <a:blip r:embed="rId110"/>
              <a:stretch>
                <a:fillRect/>
              </a:stretch>
            </p:blipFill>
            <p:spPr>
              <a:xfrm>
                <a:off x="9302934" y="5055213"/>
                <a:ext cx="561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9" name="Ink 88">
                <a:extLst>
                  <a:ext uri="{FF2B5EF4-FFF2-40B4-BE49-F238E27FC236}">
                    <a16:creationId xmlns:a16="http://schemas.microsoft.com/office/drawing/2014/main" id="{88FC2B12-F34A-CE4B-8E9B-492AF0156D3D}"/>
                  </a:ext>
                </a:extLst>
              </p14:cNvPr>
              <p14:cNvContentPartPr/>
              <p14:nvPr/>
            </p14:nvContentPartPr>
            <p14:xfrm>
              <a:off x="9320934" y="4925613"/>
              <a:ext cx="11880" cy="360"/>
            </p14:xfrm>
          </p:contentPart>
        </mc:Choice>
        <mc:Fallback>
          <p:pic>
            <p:nvPicPr>
              <p:cNvPr id="89" name="Ink 88">
                <a:extLst>
                  <a:ext uri="{FF2B5EF4-FFF2-40B4-BE49-F238E27FC236}">
                    <a16:creationId xmlns:a16="http://schemas.microsoft.com/office/drawing/2014/main" id="{88FC2B12-F34A-CE4B-8E9B-492AF0156D3D}"/>
                  </a:ext>
                </a:extLst>
              </p:cNvPr>
              <p:cNvPicPr/>
              <p:nvPr/>
            </p:nvPicPr>
            <p:blipFill>
              <a:blip r:embed="rId112"/>
              <a:stretch>
                <a:fillRect/>
              </a:stretch>
            </p:blipFill>
            <p:spPr>
              <a:xfrm>
                <a:off x="9302934" y="4907973"/>
                <a:ext cx="475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0" name="Ink 89">
                <a:extLst>
                  <a:ext uri="{FF2B5EF4-FFF2-40B4-BE49-F238E27FC236}">
                    <a16:creationId xmlns:a16="http://schemas.microsoft.com/office/drawing/2014/main" id="{B5D79358-E517-5BCB-A9E5-D24A4247A5E5}"/>
                  </a:ext>
                </a:extLst>
              </p14:cNvPr>
              <p14:cNvContentPartPr/>
              <p14:nvPr/>
            </p14:nvContentPartPr>
            <p14:xfrm>
              <a:off x="9456654" y="4941453"/>
              <a:ext cx="159480" cy="211320"/>
            </p14:xfrm>
          </p:contentPart>
        </mc:Choice>
        <mc:Fallback>
          <p:pic>
            <p:nvPicPr>
              <p:cNvPr id="90" name="Ink 89">
                <a:extLst>
                  <a:ext uri="{FF2B5EF4-FFF2-40B4-BE49-F238E27FC236}">
                    <a16:creationId xmlns:a16="http://schemas.microsoft.com/office/drawing/2014/main" id="{B5D79358-E517-5BCB-A9E5-D24A4247A5E5}"/>
                  </a:ext>
                </a:extLst>
              </p:cNvPr>
              <p:cNvPicPr/>
              <p:nvPr/>
            </p:nvPicPr>
            <p:blipFill>
              <a:blip r:embed="rId114"/>
              <a:stretch>
                <a:fillRect/>
              </a:stretch>
            </p:blipFill>
            <p:spPr>
              <a:xfrm>
                <a:off x="9438654" y="4923813"/>
                <a:ext cx="1951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1" name="Ink 90">
                <a:extLst>
                  <a:ext uri="{FF2B5EF4-FFF2-40B4-BE49-F238E27FC236}">
                    <a16:creationId xmlns:a16="http://schemas.microsoft.com/office/drawing/2014/main" id="{8CCCDD8D-64A6-DB0B-D91B-C74353C1AEB3}"/>
                  </a:ext>
                </a:extLst>
              </p14:cNvPr>
              <p14:cNvContentPartPr/>
              <p14:nvPr/>
            </p14:nvContentPartPr>
            <p14:xfrm>
              <a:off x="9684174" y="4925613"/>
              <a:ext cx="132480" cy="246600"/>
            </p14:xfrm>
          </p:contentPart>
        </mc:Choice>
        <mc:Fallback>
          <p:pic>
            <p:nvPicPr>
              <p:cNvPr id="91" name="Ink 90">
                <a:extLst>
                  <a:ext uri="{FF2B5EF4-FFF2-40B4-BE49-F238E27FC236}">
                    <a16:creationId xmlns:a16="http://schemas.microsoft.com/office/drawing/2014/main" id="{8CCCDD8D-64A6-DB0B-D91B-C74353C1AEB3}"/>
                  </a:ext>
                </a:extLst>
              </p:cNvPr>
              <p:cNvPicPr/>
              <p:nvPr/>
            </p:nvPicPr>
            <p:blipFill>
              <a:blip r:embed="rId116"/>
              <a:stretch>
                <a:fillRect/>
              </a:stretch>
            </p:blipFill>
            <p:spPr>
              <a:xfrm>
                <a:off x="9666534" y="4907973"/>
                <a:ext cx="168120" cy="282240"/>
              </a:xfrm>
              <a:prstGeom prst="rect">
                <a:avLst/>
              </a:prstGeom>
            </p:spPr>
          </p:pic>
        </mc:Fallback>
      </mc:AlternateContent>
      <p:grpSp>
        <p:nvGrpSpPr>
          <p:cNvPr id="105" name="Group 104">
            <a:extLst>
              <a:ext uri="{FF2B5EF4-FFF2-40B4-BE49-F238E27FC236}">
                <a16:creationId xmlns:a16="http://schemas.microsoft.com/office/drawing/2014/main" id="{8C3E483E-0425-6251-82D3-42ECC4F50810}"/>
              </a:ext>
            </a:extLst>
          </p:cNvPr>
          <p:cNvGrpSpPr/>
          <p:nvPr/>
        </p:nvGrpSpPr>
        <p:grpSpPr>
          <a:xfrm>
            <a:off x="10026894" y="4669653"/>
            <a:ext cx="1653480" cy="638640"/>
            <a:chOff x="10026894" y="4669653"/>
            <a:chExt cx="1653480" cy="638640"/>
          </a:xfrm>
        </p:grpSpPr>
        <mc:AlternateContent xmlns:mc="http://schemas.openxmlformats.org/markup-compatibility/2006">
          <mc:Choice xmlns:p14="http://schemas.microsoft.com/office/powerpoint/2010/main" Requires="p14">
            <p:contentPart p14:bwMode="auto" r:id="rId117">
              <p14:nvContentPartPr>
                <p14:cNvPr id="92" name="Ink 91">
                  <a:extLst>
                    <a:ext uri="{FF2B5EF4-FFF2-40B4-BE49-F238E27FC236}">
                      <a16:creationId xmlns:a16="http://schemas.microsoft.com/office/drawing/2014/main" id="{0E0AA637-C40B-58E6-FDEF-F24166BAF0AB}"/>
                    </a:ext>
                  </a:extLst>
                </p14:cNvPr>
                <p14:cNvContentPartPr/>
                <p14:nvPr/>
              </p14:nvContentPartPr>
              <p14:xfrm>
                <a:off x="10026894" y="4669653"/>
                <a:ext cx="73440" cy="504360"/>
              </p14:xfrm>
            </p:contentPart>
          </mc:Choice>
          <mc:Fallback>
            <p:pic>
              <p:nvPicPr>
                <p:cNvPr id="92" name="Ink 91">
                  <a:extLst>
                    <a:ext uri="{FF2B5EF4-FFF2-40B4-BE49-F238E27FC236}">
                      <a16:creationId xmlns:a16="http://schemas.microsoft.com/office/drawing/2014/main" id="{0E0AA637-C40B-58E6-FDEF-F24166BAF0AB}"/>
                    </a:ext>
                  </a:extLst>
                </p:cNvPr>
                <p:cNvPicPr/>
                <p:nvPr/>
              </p:nvPicPr>
              <p:blipFill>
                <a:blip r:embed="rId118"/>
                <a:stretch>
                  <a:fillRect/>
                </a:stretch>
              </p:blipFill>
              <p:spPr>
                <a:xfrm>
                  <a:off x="10009254" y="4652013"/>
                  <a:ext cx="109080" cy="540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3" name="Ink 92">
                  <a:extLst>
                    <a:ext uri="{FF2B5EF4-FFF2-40B4-BE49-F238E27FC236}">
                      <a16:creationId xmlns:a16="http://schemas.microsoft.com/office/drawing/2014/main" id="{F3B2CE8B-A83B-2D2B-98CF-93BDAF594AD0}"/>
                    </a:ext>
                  </a:extLst>
                </p14:cNvPr>
                <p14:cNvContentPartPr/>
                <p14:nvPr/>
              </p14:nvContentPartPr>
              <p14:xfrm>
                <a:off x="10136334" y="4897893"/>
                <a:ext cx="12240" cy="7920"/>
              </p14:xfrm>
            </p:contentPart>
          </mc:Choice>
          <mc:Fallback>
            <p:pic>
              <p:nvPicPr>
                <p:cNvPr id="93" name="Ink 92">
                  <a:extLst>
                    <a:ext uri="{FF2B5EF4-FFF2-40B4-BE49-F238E27FC236}">
                      <a16:creationId xmlns:a16="http://schemas.microsoft.com/office/drawing/2014/main" id="{F3B2CE8B-A83B-2D2B-98CF-93BDAF594AD0}"/>
                    </a:ext>
                  </a:extLst>
                </p:cNvPr>
                <p:cNvPicPr/>
                <p:nvPr/>
              </p:nvPicPr>
              <p:blipFill>
                <a:blip r:embed="rId120"/>
                <a:stretch>
                  <a:fillRect/>
                </a:stretch>
              </p:blipFill>
              <p:spPr>
                <a:xfrm>
                  <a:off x="10118694" y="4880253"/>
                  <a:ext cx="478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4" name="Ink 93">
                  <a:extLst>
                    <a:ext uri="{FF2B5EF4-FFF2-40B4-BE49-F238E27FC236}">
                      <a16:creationId xmlns:a16="http://schemas.microsoft.com/office/drawing/2014/main" id="{A1B2EF09-7070-5A96-6698-4F16A78D8A5D}"/>
                    </a:ext>
                  </a:extLst>
                </p14:cNvPr>
                <p14:cNvContentPartPr/>
                <p14:nvPr/>
              </p14:nvContentPartPr>
              <p14:xfrm>
                <a:off x="10224894" y="4955133"/>
                <a:ext cx="180000" cy="276120"/>
              </p14:xfrm>
            </p:contentPart>
          </mc:Choice>
          <mc:Fallback>
            <p:pic>
              <p:nvPicPr>
                <p:cNvPr id="94" name="Ink 93">
                  <a:extLst>
                    <a:ext uri="{FF2B5EF4-FFF2-40B4-BE49-F238E27FC236}">
                      <a16:creationId xmlns:a16="http://schemas.microsoft.com/office/drawing/2014/main" id="{A1B2EF09-7070-5A96-6698-4F16A78D8A5D}"/>
                    </a:ext>
                  </a:extLst>
                </p:cNvPr>
                <p:cNvPicPr/>
                <p:nvPr/>
              </p:nvPicPr>
              <p:blipFill>
                <a:blip r:embed="rId122"/>
                <a:stretch>
                  <a:fillRect/>
                </a:stretch>
              </p:blipFill>
              <p:spPr>
                <a:xfrm>
                  <a:off x="10207254" y="4937133"/>
                  <a:ext cx="21564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5" name="Ink 94">
                  <a:extLst>
                    <a:ext uri="{FF2B5EF4-FFF2-40B4-BE49-F238E27FC236}">
                      <a16:creationId xmlns:a16="http://schemas.microsoft.com/office/drawing/2014/main" id="{D6A8AABA-DD42-589C-D4FA-33B50DFA7E62}"/>
                    </a:ext>
                  </a:extLst>
                </p14:cNvPr>
                <p14:cNvContentPartPr/>
                <p14:nvPr/>
              </p14:nvContentPartPr>
              <p14:xfrm>
                <a:off x="10482294" y="4925613"/>
                <a:ext cx="214200" cy="246240"/>
              </p14:xfrm>
            </p:contentPart>
          </mc:Choice>
          <mc:Fallback>
            <p:pic>
              <p:nvPicPr>
                <p:cNvPr id="95" name="Ink 94">
                  <a:extLst>
                    <a:ext uri="{FF2B5EF4-FFF2-40B4-BE49-F238E27FC236}">
                      <a16:creationId xmlns:a16="http://schemas.microsoft.com/office/drawing/2014/main" id="{D6A8AABA-DD42-589C-D4FA-33B50DFA7E62}"/>
                    </a:ext>
                  </a:extLst>
                </p:cNvPr>
                <p:cNvPicPr/>
                <p:nvPr/>
              </p:nvPicPr>
              <p:blipFill>
                <a:blip r:embed="rId124"/>
                <a:stretch>
                  <a:fillRect/>
                </a:stretch>
              </p:blipFill>
              <p:spPr>
                <a:xfrm>
                  <a:off x="10464294" y="4907973"/>
                  <a:ext cx="24984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6" name="Ink 95">
                  <a:extLst>
                    <a:ext uri="{FF2B5EF4-FFF2-40B4-BE49-F238E27FC236}">
                      <a16:creationId xmlns:a16="http://schemas.microsoft.com/office/drawing/2014/main" id="{E84D0EC0-6707-1D51-A2CD-A13113EE3685}"/>
                    </a:ext>
                  </a:extLst>
                </p14:cNvPr>
                <p14:cNvContentPartPr/>
                <p14:nvPr/>
              </p14:nvContentPartPr>
              <p14:xfrm>
                <a:off x="10865694" y="4925613"/>
                <a:ext cx="77760" cy="297000"/>
              </p14:xfrm>
            </p:contentPart>
          </mc:Choice>
          <mc:Fallback>
            <p:pic>
              <p:nvPicPr>
                <p:cNvPr id="96" name="Ink 95">
                  <a:extLst>
                    <a:ext uri="{FF2B5EF4-FFF2-40B4-BE49-F238E27FC236}">
                      <a16:creationId xmlns:a16="http://schemas.microsoft.com/office/drawing/2014/main" id="{E84D0EC0-6707-1D51-A2CD-A13113EE3685}"/>
                    </a:ext>
                  </a:extLst>
                </p:cNvPr>
                <p:cNvPicPr/>
                <p:nvPr/>
              </p:nvPicPr>
              <p:blipFill>
                <a:blip r:embed="rId126"/>
                <a:stretch>
                  <a:fillRect/>
                </a:stretch>
              </p:blipFill>
              <p:spPr>
                <a:xfrm>
                  <a:off x="10847694" y="4907973"/>
                  <a:ext cx="1134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7" name="Ink 96">
                  <a:extLst>
                    <a:ext uri="{FF2B5EF4-FFF2-40B4-BE49-F238E27FC236}">
                      <a16:creationId xmlns:a16="http://schemas.microsoft.com/office/drawing/2014/main" id="{A9B8F01E-6F1A-490E-78E7-3ED0E1BCEF17}"/>
                    </a:ext>
                  </a:extLst>
                </p14:cNvPr>
                <p14:cNvContentPartPr/>
                <p14:nvPr/>
              </p14:nvContentPartPr>
              <p14:xfrm>
                <a:off x="10765974" y="5071773"/>
                <a:ext cx="246960" cy="30960"/>
              </p14:xfrm>
            </p:contentPart>
          </mc:Choice>
          <mc:Fallback>
            <p:pic>
              <p:nvPicPr>
                <p:cNvPr id="97" name="Ink 96">
                  <a:extLst>
                    <a:ext uri="{FF2B5EF4-FFF2-40B4-BE49-F238E27FC236}">
                      <a16:creationId xmlns:a16="http://schemas.microsoft.com/office/drawing/2014/main" id="{A9B8F01E-6F1A-490E-78E7-3ED0E1BCEF17}"/>
                    </a:ext>
                  </a:extLst>
                </p:cNvPr>
                <p:cNvPicPr/>
                <p:nvPr/>
              </p:nvPicPr>
              <p:blipFill>
                <a:blip r:embed="rId128"/>
                <a:stretch>
                  <a:fillRect/>
                </a:stretch>
              </p:blipFill>
              <p:spPr>
                <a:xfrm>
                  <a:off x="10747974" y="5054133"/>
                  <a:ext cx="2826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8" name="Ink 97">
                  <a:extLst>
                    <a:ext uri="{FF2B5EF4-FFF2-40B4-BE49-F238E27FC236}">
                      <a16:creationId xmlns:a16="http://schemas.microsoft.com/office/drawing/2014/main" id="{B7112E3B-664E-752D-42D7-4892F76964F8}"/>
                    </a:ext>
                  </a:extLst>
                </p14:cNvPr>
                <p14:cNvContentPartPr/>
                <p14:nvPr/>
              </p14:nvContentPartPr>
              <p14:xfrm>
                <a:off x="11060814" y="5009493"/>
                <a:ext cx="92520" cy="239400"/>
              </p14:xfrm>
            </p:contentPart>
          </mc:Choice>
          <mc:Fallback>
            <p:pic>
              <p:nvPicPr>
                <p:cNvPr id="98" name="Ink 97">
                  <a:extLst>
                    <a:ext uri="{FF2B5EF4-FFF2-40B4-BE49-F238E27FC236}">
                      <a16:creationId xmlns:a16="http://schemas.microsoft.com/office/drawing/2014/main" id="{B7112E3B-664E-752D-42D7-4892F76964F8}"/>
                    </a:ext>
                  </a:extLst>
                </p:cNvPr>
                <p:cNvPicPr/>
                <p:nvPr/>
              </p:nvPicPr>
              <p:blipFill>
                <a:blip r:embed="rId130"/>
                <a:stretch>
                  <a:fillRect/>
                </a:stretch>
              </p:blipFill>
              <p:spPr>
                <a:xfrm>
                  <a:off x="11043174" y="4991853"/>
                  <a:ext cx="1281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9" name="Ink 98">
                  <a:extLst>
                    <a:ext uri="{FF2B5EF4-FFF2-40B4-BE49-F238E27FC236}">
                      <a16:creationId xmlns:a16="http://schemas.microsoft.com/office/drawing/2014/main" id="{91B15D79-D32C-EE70-5B39-8FBCD7CFCB56}"/>
                    </a:ext>
                  </a:extLst>
                </p14:cNvPr>
                <p14:cNvContentPartPr/>
                <p14:nvPr/>
              </p14:nvContentPartPr>
              <p14:xfrm>
                <a:off x="11246934" y="5080053"/>
                <a:ext cx="150480" cy="171000"/>
              </p14:xfrm>
            </p:contentPart>
          </mc:Choice>
          <mc:Fallback>
            <p:pic>
              <p:nvPicPr>
                <p:cNvPr id="99" name="Ink 98">
                  <a:extLst>
                    <a:ext uri="{FF2B5EF4-FFF2-40B4-BE49-F238E27FC236}">
                      <a16:creationId xmlns:a16="http://schemas.microsoft.com/office/drawing/2014/main" id="{91B15D79-D32C-EE70-5B39-8FBCD7CFCB56}"/>
                    </a:ext>
                  </a:extLst>
                </p:cNvPr>
                <p:cNvPicPr/>
                <p:nvPr/>
              </p:nvPicPr>
              <p:blipFill>
                <a:blip r:embed="rId132"/>
                <a:stretch>
                  <a:fillRect/>
                </a:stretch>
              </p:blipFill>
              <p:spPr>
                <a:xfrm>
                  <a:off x="11228934" y="5062053"/>
                  <a:ext cx="1861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0" name="Ink 99">
                  <a:extLst>
                    <a:ext uri="{FF2B5EF4-FFF2-40B4-BE49-F238E27FC236}">
                      <a16:creationId xmlns:a16="http://schemas.microsoft.com/office/drawing/2014/main" id="{BE99C1E1-625E-606C-FD60-26120FC9AB37}"/>
                    </a:ext>
                  </a:extLst>
                </p14:cNvPr>
                <p14:cNvContentPartPr/>
                <p14:nvPr/>
              </p14:nvContentPartPr>
              <p14:xfrm>
                <a:off x="11473734" y="5122173"/>
                <a:ext cx="36720" cy="182160"/>
              </p14:xfrm>
            </p:contentPart>
          </mc:Choice>
          <mc:Fallback>
            <p:pic>
              <p:nvPicPr>
                <p:cNvPr id="100" name="Ink 99">
                  <a:extLst>
                    <a:ext uri="{FF2B5EF4-FFF2-40B4-BE49-F238E27FC236}">
                      <a16:creationId xmlns:a16="http://schemas.microsoft.com/office/drawing/2014/main" id="{BE99C1E1-625E-606C-FD60-26120FC9AB37}"/>
                    </a:ext>
                  </a:extLst>
                </p:cNvPr>
                <p:cNvPicPr/>
                <p:nvPr/>
              </p:nvPicPr>
              <p:blipFill>
                <a:blip r:embed="rId134"/>
                <a:stretch>
                  <a:fillRect/>
                </a:stretch>
              </p:blipFill>
              <p:spPr>
                <a:xfrm>
                  <a:off x="11455734" y="5104533"/>
                  <a:ext cx="723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1" name="Ink 100">
                  <a:extLst>
                    <a:ext uri="{FF2B5EF4-FFF2-40B4-BE49-F238E27FC236}">
                      <a16:creationId xmlns:a16="http://schemas.microsoft.com/office/drawing/2014/main" id="{382278EE-AB67-6971-A092-3679B20A313F}"/>
                    </a:ext>
                  </a:extLst>
                </p14:cNvPr>
                <p14:cNvContentPartPr/>
                <p14:nvPr/>
              </p14:nvContentPartPr>
              <p14:xfrm>
                <a:off x="11622054" y="5161413"/>
                <a:ext cx="36360" cy="146880"/>
              </p14:xfrm>
            </p:contentPart>
          </mc:Choice>
          <mc:Fallback>
            <p:pic>
              <p:nvPicPr>
                <p:cNvPr id="101" name="Ink 100">
                  <a:extLst>
                    <a:ext uri="{FF2B5EF4-FFF2-40B4-BE49-F238E27FC236}">
                      <a16:creationId xmlns:a16="http://schemas.microsoft.com/office/drawing/2014/main" id="{382278EE-AB67-6971-A092-3679B20A313F}"/>
                    </a:ext>
                  </a:extLst>
                </p:cNvPr>
                <p:cNvPicPr/>
                <p:nvPr/>
              </p:nvPicPr>
              <p:blipFill>
                <a:blip r:embed="rId136"/>
                <a:stretch>
                  <a:fillRect/>
                </a:stretch>
              </p:blipFill>
              <p:spPr>
                <a:xfrm>
                  <a:off x="11604054" y="5143413"/>
                  <a:ext cx="720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4" name="Ink 103">
                  <a:extLst>
                    <a:ext uri="{FF2B5EF4-FFF2-40B4-BE49-F238E27FC236}">
                      <a16:creationId xmlns:a16="http://schemas.microsoft.com/office/drawing/2014/main" id="{02340AEC-87E0-F02E-8277-3E69656E2120}"/>
                    </a:ext>
                  </a:extLst>
                </p14:cNvPr>
                <p14:cNvContentPartPr/>
                <p14:nvPr/>
              </p14:nvContentPartPr>
              <p14:xfrm>
                <a:off x="11523054" y="5140173"/>
                <a:ext cx="157320" cy="41400"/>
              </p14:xfrm>
            </p:contentPart>
          </mc:Choice>
          <mc:Fallback>
            <p:pic>
              <p:nvPicPr>
                <p:cNvPr id="104" name="Ink 103">
                  <a:extLst>
                    <a:ext uri="{FF2B5EF4-FFF2-40B4-BE49-F238E27FC236}">
                      <a16:creationId xmlns:a16="http://schemas.microsoft.com/office/drawing/2014/main" id="{02340AEC-87E0-F02E-8277-3E69656E2120}"/>
                    </a:ext>
                  </a:extLst>
                </p:cNvPr>
                <p:cNvPicPr/>
                <p:nvPr/>
              </p:nvPicPr>
              <p:blipFill>
                <a:blip r:embed="rId138"/>
                <a:stretch>
                  <a:fillRect/>
                </a:stretch>
              </p:blipFill>
              <p:spPr>
                <a:xfrm>
                  <a:off x="11505414" y="5122173"/>
                  <a:ext cx="192960" cy="77040"/>
                </a:xfrm>
                <a:prstGeom prst="rect">
                  <a:avLst/>
                </a:prstGeom>
              </p:spPr>
            </p:pic>
          </mc:Fallback>
        </mc:AlternateContent>
      </p:grpSp>
      <p:grpSp>
        <p:nvGrpSpPr>
          <p:cNvPr id="112" name="Group 111">
            <a:extLst>
              <a:ext uri="{FF2B5EF4-FFF2-40B4-BE49-F238E27FC236}">
                <a16:creationId xmlns:a16="http://schemas.microsoft.com/office/drawing/2014/main" id="{324B2E48-20D5-AFD3-647D-7A6851D8FBA5}"/>
              </a:ext>
            </a:extLst>
          </p:cNvPr>
          <p:cNvGrpSpPr/>
          <p:nvPr/>
        </p:nvGrpSpPr>
        <p:grpSpPr>
          <a:xfrm>
            <a:off x="6940974" y="5368053"/>
            <a:ext cx="1447560" cy="385560"/>
            <a:chOff x="6940974" y="5368053"/>
            <a:chExt cx="1447560" cy="385560"/>
          </a:xfrm>
        </p:grpSpPr>
        <mc:AlternateContent xmlns:mc="http://schemas.openxmlformats.org/markup-compatibility/2006">
          <mc:Choice xmlns:p14="http://schemas.microsoft.com/office/powerpoint/2010/main" Requires="p14">
            <p:contentPart p14:bwMode="auto" r:id="rId139">
              <p14:nvContentPartPr>
                <p14:cNvPr id="106" name="Ink 105">
                  <a:extLst>
                    <a:ext uri="{FF2B5EF4-FFF2-40B4-BE49-F238E27FC236}">
                      <a16:creationId xmlns:a16="http://schemas.microsoft.com/office/drawing/2014/main" id="{2B3025A7-7424-05E3-F27C-93A575609562}"/>
                    </a:ext>
                  </a:extLst>
                </p14:cNvPr>
                <p14:cNvContentPartPr/>
                <p14:nvPr/>
              </p14:nvContentPartPr>
              <p14:xfrm>
                <a:off x="6940974" y="5515653"/>
                <a:ext cx="306000" cy="78840"/>
              </p14:xfrm>
            </p:contentPart>
          </mc:Choice>
          <mc:Fallback>
            <p:pic>
              <p:nvPicPr>
                <p:cNvPr id="106" name="Ink 105">
                  <a:extLst>
                    <a:ext uri="{FF2B5EF4-FFF2-40B4-BE49-F238E27FC236}">
                      <a16:creationId xmlns:a16="http://schemas.microsoft.com/office/drawing/2014/main" id="{2B3025A7-7424-05E3-F27C-93A575609562}"/>
                    </a:ext>
                  </a:extLst>
                </p:cNvPr>
                <p:cNvPicPr/>
                <p:nvPr/>
              </p:nvPicPr>
              <p:blipFill>
                <a:blip r:embed="rId140"/>
                <a:stretch>
                  <a:fillRect/>
                </a:stretch>
              </p:blipFill>
              <p:spPr>
                <a:xfrm>
                  <a:off x="6923334" y="5497653"/>
                  <a:ext cx="3416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7" name="Ink 106">
                  <a:extLst>
                    <a:ext uri="{FF2B5EF4-FFF2-40B4-BE49-F238E27FC236}">
                      <a16:creationId xmlns:a16="http://schemas.microsoft.com/office/drawing/2014/main" id="{8B8FFC62-D830-2610-B3EF-C4EBADC344B7}"/>
                    </a:ext>
                  </a:extLst>
                </p14:cNvPr>
                <p14:cNvContentPartPr/>
                <p14:nvPr/>
              </p14:nvContentPartPr>
              <p14:xfrm>
                <a:off x="7096854" y="5368053"/>
                <a:ext cx="119160" cy="385560"/>
              </p14:xfrm>
            </p:contentPart>
          </mc:Choice>
          <mc:Fallback>
            <p:pic>
              <p:nvPicPr>
                <p:cNvPr id="107" name="Ink 106">
                  <a:extLst>
                    <a:ext uri="{FF2B5EF4-FFF2-40B4-BE49-F238E27FC236}">
                      <a16:creationId xmlns:a16="http://schemas.microsoft.com/office/drawing/2014/main" id="{8B8FFC62-D830-2610-B3EF-C4EBADC344B7}"/>
                    </a:ext>
                  </a:extLst>
                </p:cNvPr>
                <p:cNvPicPr/>
                <p:nvPr/>
              </p:nvPicPr>
              <p:blipFill>
                <a:blip r:embed="rId142"/>
                <a:stretch>
                  <a:fillRect/>
                </a:stretch>
              </p:blipFill>
              <p:spPr>
                <a:xfrm>
                  <a:off x="7079214" y="5350053"/>
                  <a:ext cx="15480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8" name="Ink 107">
                  <a:extLst>
                    <a:ext uri="{FF2B5EF4-FFF2-40B4-BE49-F238E27FC236}">
                      <a16:creationId xmlns:a16="http://schemas.microsoft.com/office/drawing/2014/main" id="{F2E1DED8-E055-D785-7800-4D5D6542F5BF}"/>
                    </a:ext>
                  </a:extLst>
                </p14:cNvPr>
                <p14:cNvContentPartPr/>
                <p14:nvPr/>
              </p14:nvContentPartPr>
              <p14:xfrm>
                <a:off x="7334094" y="5584413"/>
                <a:ext cx="208440" cy="149760"/>
              </p14:xfrm>
            </p:contentPart>
          </mc:Choice>
          <mc:Fallback>
            <p:pic>
              <p:nvPicPr>
                <p:cNvPr id="108" name="Ink 107">
                  <a:extLst>
                    <a:ext uri="{FF2B5EF4-FFF2-40B4-BE49-F238E27FC236}">
                      <a16:creationId xmlns:a16="http://schemas.microsoft.com/office/drawing/2014/main" id="{F2E1DED8-E055-D785-7800-4D5D6542F5BF}"/>
                    </a:ext>
                  </a:extLst>
                </p:cNvPr>
                <p:cNvPicPr/>
                <p:nvPr/>
              </p:nvPicPr>
              <p:blipFill>
                <a:blip r:embed="rId144"/>
                <a:stretch>
                  <a:fillRect/>
                </a:stretch>
              </p:blipFill>
              <p:spPr>
                <a:xfrm>
                  <a:off x="7316454" y="5566413"/>
                  <a:ext cx="2440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9" name="Ink 108">
                  <a:extLst>
                    <a:ext uri="{FF2B5EF4-FFF2-40B4-BE49-F238E27FC236}">
                      <a16:creationId xmlns:a16="http://schemas.microsoft.com/office/drawing/2014/main" id="{7E66EC8F-9B7A-8488-C3AF-1A525114A39C}"/>
                    </a:ext>
                  </a:extLst>
                </p14:cNvPr>
                <p14:cNvContentPartPr/>
                <p14:nvPr/>
              </p14:nvContentPartPr>
              <p14:xfrm>
                <a:off x="7343094" y="5516373"/>
                <a:ext cx="150120" cy="121680"/>
              </p14:xfrm>
            </p:contentPart>
          </mc:Choice>
          <mc:Fallback>
            <p:pic>
              <p:nvPicPr>
                <p:cNvPr id="109" name="Ink 108">
                  <a:extLst>
                    <a:ext uri="{FF2B5EF4-FFF2-40B4-BE49-F238E27FC236}">
                      <a16:creationId xmlns:a16="http://schemas.microsoft.com/office/drawing/2014/main" id="{7E66EC8F-9B7A-8488-C3AF-1A525114A39C}"/>
                    </a:ext>
                  </a:extLst>
                </p:cNvPr>
                <p:cNvPicPr/>
                <p:nvPr/>
              </p:nvPicPr>
              <p:blipFill>
                <a:blip r:embed="rId146"/>
                <a:stretch>
                  <a:fillRect/>
                </a:stretch>
              </p:blipFill>
              <p:spPr>
                <a:xfrm>
                  <a:off x="7325454" y="5498733"/>
                  <a:ext cx="1857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10" name="Ink 109">
                  <a:extLst>
                    <a:ext uri="{FF2B5EF4-FFF2-40B4-BE49-F238E27FC236}">
                      <a16:creationId xmlns:a16="http://schemas.microsoft.com/office/drawing/2014/main" id="{D3A6B33C-F889-32CA-9CDF-8733B79371A1}"/>
                    </a:ext>
                  </a:extLst>
                </p14:cNvPr>
                <p14:cNvContentPartPr/>
                <p14:nvPr/>
              </p14:nvContentPartPr>
              <p14:xfrm>
                <a:off x="7636494" y="5544093"/>
                <a:ext cx="139680" cy="163080"/>
              </p14:xfrm>
            </p:contentPart>
          </mc:Choice>
          <mc:Fallback>
            <p:pic>
              <p:nvPicPr>
                <p:cNvPr id="110" name="Ink 109">
                  <a:extLst>
                    <a:ext uri="{FF2B5EF4-FFF2-40B4-BE49-F238E27FC236}">
                      <a16:creationId xmlns:a16="http://schemas.microsoft.com/office/drawing/2014/main" id="{D3A6B33C-F889-32CA-9CDF-8733B79371A1}"/>
                    </a:ext>
                  </a:extLst>
                </p:cNvPr>
                <p:cNvPicPr/>
                <p:nvPr/>
              </p:nvPicPr>
              <p:blipFill>
                <a:blip r:embed="rId148"/>
                <a:stretch>
                  <a:fillRect/>
                </a:stretch>
              </p:blipFill>
              <p:spPr>
                <a:xfrm>
                  <a:off x="7618854" y="5526453"/>
                  <a:ext cx="1753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11" name="Ink 110">
                  <a:extLst>
                    <a:ext uri="{FF2B5EF4-FFF2-40B4-BE49-F238E27FC236}">
                      <a16:creationId xmlns:a16="http://schemas.microsoft.com/office/drawing/2014/main" id="{5DA8FE91-1809-40EC-5F23-620D238E111D}"/>
                    </a:ext>
                  </a:extLst>
                </p14:cNvPr>
                <p14:cNvContentPartPr/>
                <p14:nvPr/>
              </p14:nvContentPartPr>
              <p14:xfrm>
                <a:off x="7973814" y="5545173"/>
                <a:ext cx="414720" cy="137160"/>
              </p14:xfrm>
            </p:contentPart>
          </mc:Choice>
          <mc:Fallback>
            <p:pic>
              <p:nvPicPr>
                <p:cNvPr id="111" name="Ink 110">
                  <a:extLst>
                    <a:ext uri="{FF2B5EF4-FFF2-40B4-BE49-F238E27FC236}">
                      <a16:creationId xmlns:a16="http://schemas.microsoft.com/office/drawing/2014/main" id="{5DA8FE91-1809-40EC-5F23-620D238E111D}"/>
                    </a:ext>
                  </a:extLst>
                </p:cNvPr>
                <p:cNvPicPr/>
                <p:nvPr/>
              </p:nvPicPr>
              <p:blipFill>
                <a:blip r:embed="rId150"/>
                <a:stretch>
                  <a:fillRect/>
                </a:stretch>
              </p:blipFill>
              <p:spPr>
                <a:xfrm>
                  <a:off x="7955814" y="5527173"/>
                  <a:ext cx="450360" cy="172800"/>
                </a:xfrm>
                <a:prstGeom prst="rect">
                  <a:avLst/>
                </a:prstGeom>
              </p:spPr>
            </p:pic>
          </mc:Fallback>
        </mc:AlternateContent>
      </p:grpSp>
      <p:grpSp>
        <p:nvGrpSpPr>
          <p:cNvPr id="129" name="Group 128">
            <a:extLst>
              <a:ext uri="{FF2B5EF4-FFF2-40B4-BE49-F238E27FC236}">
                <a16:creationId xmlns:a16="http://schemas.microsoft.com/office/drawing/2014/main" id="{AF7DB45D-88B5-680C-4142-23D29E8DD907}"/>
              </a:ext>
            </a:extLst>
          </p:cNvPr>
          <p:cNvGrpSpPr/>
          <p:nvPr/>
        </p:nvGrpSpPr>
        <p:grpSpPr>
          <a:xfrm>
            <a:off x="2221734" y="3518733"/>
            <a:ext cx="2413800" cy="1309320"/>
            <a:chOff x="2221734" y="3518733"/>
            <a:chExt cx="2413800" cy="1309320"/>
          </a:xfrm>
        </p:grpSpPr>
        <mc:AlternateContent xmlns:mc="http://schemas.openxmlformats.org/markup-compatibility/2006">
          <mc:Choice xmlns:p14="http://schemas.microsoft.com/office/powerpoint/2010/main" Requires="p14">
            <p:contentPart p14:bwMode="auto" r:id="rId151">
              <p14:nvContentPartPr>
                <p14:cNvPr id="113" name="Ink 112">
                  <a:extLst>
                    <a:ext uri="{FF2B5EF4-FFF2-40B4-BE49-F238E27FC236}">
                      <a16:creationId xmlns:a16="http://schemas.microsoft.com/office/drawing/2014/main" id="{131D6EFB-CF73-DB5B-F7DA-BA3DC8FEF0DA}"/>
                    </a:ext>
                  </a:extLst>
                </p14:cNvPr>
                <p14:cNvContentPartPr/>
                <p14:nvPr/>
              </p14:nvContentPartPr>
              <p14:xfrm>
                <a:off x="2985294" y="3518733"/>
                <a:ext cx="583560" cy="595800"/>
              </p14:xfrm>
            </p:contentPart>
          </mc:Choice>
          <mc:Fallback>
            <p:pic>
              <p:nvPicPr>
                <p:cNvPr id="113" name="Ink 112">
                  <a:extLst>
                    <a:ext uri="{FF2B5EF4-FFF2-40B4-BE49-F238E27FC236}">
                      <a16:creationId xmlns:a16="http://schemas.microsoft.com/office/drawing/2014/main" id="{131D6EFB-CF73-DB5B-F7DA-BA3DC8FEF0DA}"/>
                    </a:ext>
                  </a:extLst>
                </p:cNvPr>
                <p:cNvPicPr/>
                <p:nvPr/>
              </p:nvPicPr>
              <p:blipFill>
                <a:blip r:embed="rId152"/>
                <a:stretch>
                  <a:fillRect/>
                </a:stretch>
              </p:blipFill>
              <p:spPr>
                <a:xfrm>
                  <a:off x="2967654" y="3501093"/>
                  <a:ext cx="61920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14" name="Ink 113">
                  <a:extLst>
                    <a:ext uri="{FF2B5EF4-FFF2-40B4-BE49-F238E27FC236}">
                      <a16:creationId xmlns:a16="http://schemas.microsoft.com/office/drawing/2014/main" id="{442F4E11-DE34-BCFA-C47E-832A6FD08F8B}"/>
                    </a:ext>
                  </a:extLst>
                </p14:cNvPr>
                <p14:cNvContentPartPr/>
                <p14:nvPr/>
              </p14:nvContentPartPr>
              <p14:xfrm>
                <a:off x="2308494" y="4273653"/>
                <a:ext cx="41040" cy="324720"/>
              </p14:xfrm>
            </p:contentPart>
          </mc:Choice>
          <mc:Fallback>
            <p:pic>
              <p:nvPicPr>
                <p:cNvPr id="114" name="Ink 113">
                  <a:extLst>
                    <a:ext uri="{FF2B5EF4-FFF2-40B4-BE49-F238E27FC236}">
                      <a16:creationId xmlns:a16="http://schemas.microsoft.com/office/drawing/2014/main" id="{442F4E11-DE34-BCFA-C47E-832A6FD08F8B}"/>
                    </a:ext>
                  </a:extLst>
                </p:cNvPr>
                <p:cNvPicPr/>
                <p:nvPr/>
              </p:nvPicPr>
              <p:blipFill>
                <a:blip r:embed="rId154"/>
                <a:stretch>
                  <a:fillRect/>
                </a:stretch>
              </p:blipFill>
              <p:spPr>
                <a:xfrm>
                  <a:off x="2290854" y="4255653"/>
                  <a:ext cx="7668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15" name="Ink 114">
                  <a:extLst>
                    <a:ext uri="{FF2B5EF4-FFF2-40B4-BE49-F238E27FC236}">
                      <a16:creationId xmlns:a16="http://schemas.microsoft.com/office/drawing/2014/main" id="{086C21BF-8788-C65A-5134-169E650B522F}"/>
                    </a:ext>
                  </a:extLst>
                </p14:cNvPr>
                <p14:cNvContentPartPr/>
                <p14:nvPr/>
              </p14:nvContentPartPr>
              <p14:xfrm>
                <a:off x="2221734" y="4237653"/>
                <a:ext cx="196560" cy="243360"/>
              </p14:xfrm>
            </p:contentPart>
          </mc:Choice>
          <mc:Fallback>
            <p:pic>
              <p:nvPicPr>
                <p:cNvPr id="115" name="Ink 114">
                  <a:extLst>
                    <a:ext uri="{FF2B5EF4-FFF2-40B4-BE49-F238E27FC236}">
                      <a16:creationId xmlns:a16="http://schemas.microsoft.com/office/drawing/2014/main" id="{086C21BF-8788-C65A-5134-169E650B522F}"/>
                    </a:ext>
                  </a:extLst>
                </p:cNvPr>
                <p:cNvPicPr/>
                <p:nvPr/>
              </p:nvPicPr>
              <p:blipFill>
                <a:blip r:embed="rId156"/>
                <a:stretch>
                  <a:fillRect/>
                </a:stretch>
              </p:blipFill>
              <p:spPr>
                <a:xfrm>
                  <a:off x="2203734" y="4219653"/>
                  <a:ext cx="2322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6" name="Ink 115">
                  <a:extLst>
                    <a:ext uri="{FF2B5EF4-FFF2-40B4-BE49-F238E27FC236}">
                      <a16:creationId xmlns:a16="http://schemas.microsoft.com/office/drawing/2014/main" id="{36ECEF04-F4A6-2A12-E411-756143AD1A85}"/>
                    </a:ext>
                  </a:extLst>
                </p14:cNvPr>
                <p14:cNvContentPartPr/>
                <p14:nvPr/>
              </p14:nvContentPartPr>
              <p14:xfrm>
                <a:off x="2495334" y="4374093"/>
                <a:ext cx="72720" cy="215280"/>
              </p14:xfrm>
            </p:contentPart>
          </mc:Choice>
          <mc:Fallback>
            <p:pic>
              <p:nvPicPr>
                <p:cNvPr id="116" name="Ink 115">
                  <a:extLst>
                    <a:ext uri="{FF2B5EF4-FFF2-40B4-BE49-F238E27FC236}">
                      <a16:creationId xmlns:a16="http://schemas.microsoft.com/office/drawing/2014/main" id="{36ECEF04-F4A6-2A12-E411-756143AD1A85}"/>
                    </a:ext>
                  </a:extLst>
                </p:cNvPr>
                <p:cNvPicPr/>
                <p:nvPr/>
              </p:nvPicPr>
              <p:blipFill>
                <a:blip r:embed="rId158"/>
                <a:stretch>
                  <a:fillRect/>
                </a:stretch>
              </p:blipFill>
              <p:spPr>
                <a:xfrm>
                  <a:off x="2477694" y="4356093"/>
                  <a:ext cx="1083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17" name="Ink 116">
                  <a:extLst>
                    <a:ext uri="{FF2B5EF4-FFF2-40B4-BE49-F238E27FC236}">
                      <a16:creationId xmlns:a16="http://schemas.microsoft.com/office/drawing/2014/main" id="{A13958BA-6E40-7D82-DDAD-31306CE7EFCE}"/>
                    </a:ext>
                  </a:extLst>
                </p14:cNvPr>
                <p14:cNvContentPartPr/>
                <p14:nvPr/>
              </p14:nvContentPartPr>
              <p14:xfrm>
                <a:off x="2644734" y="4432773"/>
                <a:ext cx="126000" cy="178200"/>
              </p14:xfrm>
            </p:contentPart>
          </mc:Choice>
          <mc:Fallback>
            <p:pic>
              <p:nvPicPr>
                <p:cNvPr id="117" name="Ink 116">
                  <a:extLst>
                    <a:ext uri="{FF2B5EF4-FFF2-40B4-BE49-F238E27FC236}">
                      <a16:creationId xmlns:a16="http://schemas.microsoft.com/office/drawing/2014/main" id="{A13958BA-6E40-7D82-DDAD-31306CE7EFCE}"/>
                    </a:ext>
                  </a:extLst>
                </p:cNvPr>
                <p:cNvPicPr/>
                <p:nvPr/>
              </p:nvPicPr>
              <p:blipFill>
                <a:blip r:embed="rId160"/>
                <a:stretch>
                  <a:fillRect/>
                </a:stretch>
              </p:blipFill>
              <p:spPr>
                <a:xfrm>
                  <a:off x="2626734" y="4415133"/>
                  <a:ext cx="1616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8" name="Ink 117">
                  <a:extLst>
                    <a:ext uri="{FF2B5EF4-FFF2-40B4-BE49-F238E27FC236}">
                      <a16:creationId xmlns:a16="http://schemas.microsoft.com/office/drawing/2014/main" id="{A93128B4-9595-C1EA-0990-59567DEE343D}"/>
                    </a:ext>
                  </a:extLst>
                </p14:cNvPr>
                <p14:cNvContentPartPr/>
                <p14:nvPr/>
              </p14:nvContentPartPr>
              <p14:xfrm>
                <a:off x="2879814" y="4267173"/>
                <a:ext cx="189360" cy="350280"/>
              </p14:xfrm>
            </p:contentPart>
          </mc:Choice>
          <mc:Fallback>
            <p:pic>
              <p:nvPicPr>
                <p:cNvPr id="118" name="Ink 117">
                  <a:extLst>
                    <a:ext uri="{FF2B5EF4-FFF2-40B4-BE49-F238E27FC236}">
                      <a16:creationId xmlns:a16="http://schemas.microsoft.com/office/drawing/2014/main" id="{A93128B4-9595-C1EA-0990-59567DEE343D}"/>
                    </a:ext>
                  </a:extLst>
                </p:cNvPr>
                <p:cNvPicPr/>
                <p:nvPr/>
              </p:nvPicPr>
              <p:blipFill>
                <a:blip r:embed="rId162"/>
                <a:stretch>
                  <a:fillRect/>
                </a:stretch>
              </p:blipFill>
              <p:spPr>
                <a:xfrm>
                  <a:off x="2861814" y="4249173"/>
                  <a:ext cx="22500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20" name="Ink 119">
                  <a:extLst>
                    <a:ext uri="{FF2B5EF4-FFF2-40B4-BE49-F238E27FC236}">
                      <a16:creationId xmlns:a16="http://schemas.microsoft.com/office/drawing/2014/main" id="{4A838930-8EBC-0959-4B3B-A3C63451FCEE}"/>
                    </a:ext>
                  </a:extLst>
                </p14:cNvPr>
                <p14:cNvContentPartPr/>
                <p14:nvPr/>
              </p14:nvContentPartPr>
              <p14:xfrm>
                <a:off x="3153774" y="4384893"/>
                <a:ext cx="101520" cy="225000"/>
              </p14:xfrm>
            </p:contentPart>
          </mc:Choice>
          <mc:Fallback>
            <p:pic>
              <p:nvPicPr>
                <p:cNvPr id="120" name="Ink 119">
                  <a:extLst>
                    <a:ext uri="{FF2B5EF4-FFF2-40B4-BE49-F238E27FC236}">
                      <a16:creationId xmlns:a16="http://schemas.microsoft.com/office/drawing/2014/main" id="{4A838930-8EBC-0959-4B3B-A3C63451FCEE}"/>
                    </a:ext>
                  </a:extLst>
                </p:cNvPr>
                <p:cNvPicPr/>
                <p:nvPr/>
              </p:nvPicPr>
              <p:blipFill>
                <a:blip r:embed="rId164"/>
                <a:stretch>
                  <a:fillRect/>
                </a:stretch>
              </p:blipFill>
              <p:spPr>
                <a:xfrm>
                  <a:off x="3136134" y="4367253"/>
                  <a:ext cx="1371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21" name="Ink 120">
                  <a:extLst>
                    <a:ext uri="{FF2B5EF4-FFF2-40B4-BE49-F238E27FC236}">
                      <a16:creationId xmlns:a16="http://schemas.microsoft.com/office/drawing/2014/main" id="{92C8623D-4A4F-0B64-B2FF-97DF08298E13}"/>
                    </a:ext>
                  </a:extLst>
                </p14:cNvPr>
                <p14:cNvContentPartPr/>
                <p14:nvPr/>
              </p14:nvContentPartPr>
              <p14:xfrm>
                <a:off x="3352134" y="4247013"/>
                <a:ext cx="227520" cy="366480"/>
              </p14:xfrm>
            </p:contentPart>
          </mc:Choice>
          <mc:Fallback>
            <p:pic>
              <p:nvPicPr>
                <p:cNvPr id="121" name="Ink 120">
                  <a:extLst>
                    <a:ext uri="{FF2B5EF4-FFF2-40B4-BE49-F238E27FC236}">
                      <a16:creationId xmlns:a16="http://schemas.microsoft.com/office/drawing/2014/main" id="{92C8623D-4A4F-0B64-B2FF-97DF08298E13}"/>
                    </a:ext>
                  </a:extLst>
                </p:cNvPr>
                <p:cNvPicPr/>
                <p:nvPr/>
              </p:nvPicPr>
              <p:blipFill>
                <a:blip r:embed="rId166"/>
                <a:stretch>
                  <a:fillRect/>
                </a:stretch>
              </p:blipFill>
              <p:spPr>
                <a:xfrm>
                  <a:off x="3334494" y="4229373"/>
                  <a:ext cx="26316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22" name="Ink 121">
                  <a:extLst>
                    <a:ext uri="{FF2B5EF4-FFF2-40B4-BE49-F238E27FC236}">
                      <a16:creationId xmlns:a16="http://schemas.microsoft.com/office/drawing/2014/main" id="{607F5285-679A-91F1-87C0-3D9831A8A69C}"/>
                    </a:ext>
                  </a:extLst>
                </p14:cNvPr>
                <p14:cNvContentPartPr/>
                <p14:nvPr/>
              </p14:nvContentPartPr>
              <p14:xfrm>
                <a:off x="3696294" y="4424133"/>
                <a:ext cx="18360" cy="128880"/>
              </p14:xfrm>
            </p:contentPart>
          </mc:Choice>
          <mc:Fallback>
            <p:pic>
              <p:nvPicPr>
                <p:cNvPr id="122" name="Ink 121">
                  <a:extLst>
                    <a:ext uri="{FF2B5EF4-FFF2-40B4-BE49-F238E27FC236}">
                      <a16:creationId xmlns:a16="http://schemas.microsoft.com/office/drawing/2014/main" id="{607F5285-679A-91F1-87C0-3D9831A8A69C}"/>
                    </a:ext>
                  </a:extLst>
                </p:cNvPr>
                <p:cNvPicPr/>
                <p:nvPr/>
              </p:nvPicPr>
              <p:blipFill>
                <a:blip r:embed="rId168"/>
                <a:stretch>
                  <a:fillRect/>
                </a:stretch>
              </p:blipFill>
              <p:spPr>
                <a:xfrm>
                  <a:off x="3678654" y="4406133"/>
                  <a:ext cx="540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23" name="Ink 122">
                  <a:extLst>
                    <a:ext uri="{FF2B5EF4-FFF2-40B4-BE49-F238E27FC236}">
                      <a16:creationId xmlns:a16="http://schemas.microsoft.com/office/drawing/2014/main" id="{732B38A7-6F86-9679-7291-EB3BD43F4103}"/>
                    </a:ext>
                  </a:extLst>
                </p14:cNvPr>
                <p14:cNvContentPartPr/>
                <p14:nvPr/>
              </p14:nvContentPartPr>
              <p14:xfrm>
                <a:off x="3663174" y="4290933"/>
                <a:ext cx="4320" cy="5760"/>
              </p14:xfrm>
            </p:contentPart>
          </mc:Choice>
          <mc:Fallback>
            <p:pic>
              <p:nvPicPr>
                <p:cNvPr id="123" name="Ink 122">
                  <a:extLst>
                    <a:ext uri="{FF2B5EF4-FFF2-40B4-BE49-F238E27FC236}">
                      <a16:creationId xmlns:a16="http://schemas.microsoft.com/office/drawing/2014/main" id="{732B38A7-6F86-9679-7291-EB3BD43F4103}"/>
                    </a:ext>
                  </a:extLst>
                </p:cNvPr>
                <p:cNvPicPr/>
                <p:nvPr/>
              </p:nvPicPr>
              <p:blipFill>
                <a:blip r:embed="rId170"/>
                <a:stretch>
                  <a:fillRect/>
                </a:stretch>
              </p:blipFill>
              <p:spPr>
                <a:xfrm>
                  <a:off x="3645534" y="4272933"/>
                  <a:ext cx="39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24" name="Ink 123">
                  <a:extLst>
                    <a:ext uri="{FF2B5EF4-FFF2-40B4-BE49-F238E27FC236}">
                      <a16:creationId xmlns:a16="http://schemas.microsoft.com/office/drawing/2014/main" id="{0046EFFB-D634-60B4-B0F1-C9A03311F617}"/>
                    </a:ext>
                  </a:extLst>
                </p14:cNvPr>
                <p14:cNvContentPartPr/>
                <p14:nvPr/>
              </p14:nvContentPartPr>
              <p14:xfrm>
                <a:off x="3814374" y="4187973"/>
                <a:ext cx="153720" cy="357120"/>
              </p14:xfrm>
            </p:contentPart>
          </mc:Choice>
          <mc:Fallback>
            <p:pic>
              <p:nvPicPr>
                <p:cNvPr id="124" name="Ink 123">
                  <a:extLst>
                    <a:ext uri="{FF2B5EF4-FFF2-40B4-BE49-F238E27FC236}">
                      <a16:creationId xmlns:a16="http://schemas.microsoft.com/office/drawing/2014/main" id="{0046EFFB-D634-60B4-B0F1-C9A03311F617}"/>
                    </a:ext>
                  </a:extLst>
                </p:cNvPr>
                <p:cNvPicPr/>
                <p:nvPr/>
              </p:nvPicPr>
              <p:blipFill>
                <a:blip r:embed="rId172"/>
                <a:stretch>
                  <a:fillRect/>
                </a:stretch>
              </p:blipFill>
              <p:spPr>
                <a:xfrm>
                  <a:off x="3796734" y="4170333"/>
                  <a:ext cx="18936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25" name="Ink 124">
                  <a:extLst>
                    <a:ext uri="{FF2B5EF4-FFF2-40B4-BE49-F238E27FC236}">
                      <a16:creationId xmlns:a16="http://schemas.microsoft.com/office/drawing/2014/main" id="{05BC14FA-1365-8EE4-68B5-ABBCD9B24E48}"/>
                    </a:ext>
                  </a:extLst>
                </p14:cNvPr>
                <p14:cNvContentPartPr/>
                <p14:nvPr/>
              </p14:nvContentPartPr>
              <p14:xfrm>
                <a:off x="3952254" y="4296333"/>
                <a:ext cx="10080" cy="9720"/>
              </p14:xfrm>
            </p:contentPart>
          </mc:Choice>
          <mc:Fallback>
            <p:pic>
              <p:nvPicPr>
                <p:cNvPr id="125" name="Ink 124">
                  <a:extLst>
                    <a:ext uri="{FF2B5EF4-FFF2-40B4-BE49-F238E27FC236}">
                      <a16:creationId xmlns:a16="http://schemas.microsoft.com/office/drawing/2014/main" id="{05BC14FA-1365-8EE4-68B5-ABBCD9B24E48}"/>
                    </a:ext>
                  </a:extLst>
                </p:cNvPr>
                <p:cNvPicPr/>
                <p:nvPr/>
              </p:nvPicPr>
              <p:blipFill>
                <a:blip r:embed="rId174"/>
                <a:stretch>
                  <a:fillRect/>
                </a:stretch>
              </p:blipFill>
              <p:spPr>
                <a:xfrm>
                  <a:off x="3934614" y="4278333"/>
                  <a:ext cx="457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26" name="Ink 125">
                  <a:extLst>
                    <a:ext uri="{FF2B5EF4-FFF2-40B4-BE49-F238E27FC236}">
                      <a16:creationId xmlns:a16="http://schemas.microsoft.com/office/drawing/2014/main" id="{A4036B8E-4B5C-23F8-E4EC-CC3768F20E99}"/>
                    </a:ext>
                  </a:extLst>
                </p14:cNvPr>
                <p14:cNvContentPartPr/>
                <p14:nvPr/>
              </p14:nvContentPartPr>
              <p14:xfrm>
                <a:off x="4119294" y="4383093"/>
                <a:ext cx="211680" cy="50760"/>
              </p14:xfrm>
            </p:contentPart>
          </mc:Choice>
          <mc:Fallback>
            <p:pic>
              <p:nvPicPr>
                <p:cNvPr id="126" name="Ink 125">
                  <a:extLst>
                    <a:ext uri="{FF2B5EF4-FFF2-40B4-BE49-F238E27FC236}">
                      <a16:creationId xmlns:a16="http://schemas.microsoft.com/office/drawing/2014/main" id="{A4036B8E-4B5C-23F8-E4EC-CC3768F20E99}"/>
                    </a:ext>
                  </a:extLst>
                </p:cNvPr>
                <p:cNvPicPr/>
                <p:nvPr/>
              </p:nvPicPr>
              <p:blipFill>
                <a:blip r:embed="rId176"/>
                <a:stretch>
                  <a:fillRect/>
                </a:stretch>
              </p:blipFill>
              <p:spPr>
                <a:xfrm>
                  <a:off x="4101294" y="4365453"/>
                  <a:ext cx="2473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27" name="Ink 126">
                  <a:extLst>
                    <a:ext uri="{FF2B5EF4-FFF2-40B4-BE49-F238E27FC236}">
                      <a16:creationId xmlns:a16="http://schemas.microsoft.com/office/drawing/2014/main" id="{F07B7331-B35E-9DB5-72F7-26EF15940AFE}"/>
                    </a:ext>
                  </a:extLst>
                </p14:cNvPr>
                <p14:cNvContentPartPr/>
                <p14:nvPr/>
              </p14:nvContentPartPr>
              <p14:xfrm>
                <a:off x="4217574" y="4247013"/>
                <a:ext cx="28080" cy="363240"/>
              </p14:xfrm>
            </p:contentPart>
          </mc:Choice>
          <mc:Fallback>
            <p:pic>
              <p:nvPicPr>
                <p:cNvPr id="127" name="Ink 126">
                  <a:extLst>
                    <a:ext uri="{FF2B5EF4-FFF2-40B4-BE49-F238E27FC236}">
                      <a16:creationId xmlns:a16="http://schemas.microsoft.com/office/drawing/2014/main" id="{F07B7331-B35E-9DB5-72F7-26EF15940AFE}"/>
                    </a:ext>
                  </a:extLst>
                </p:cNvPr>
                <p:cNvPicPr/>
                <p:nvPr/>
              </p:nvPicPr>
              <p:blipFill>
                <a:blip r:embed="rId178"/>
                <a:stretch>
                  <a:fillRect/>
                </a:stretch>
              </p:blipFill>
              <p:spPr>
                <a:xfrm>
                  <a:off x="4199574" y="4229373"/>
                  <a:ext cx="637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8" name="Ink 127">
                  <a:extLst>
                    <a:ext uri="{FF2B5EF4-FFF2-40B4-BE49-F238E27FC236}">
                      <a16:creationId xmlns:a16="http://schemas.microsoft.com/office/drawing/2014/main" id="{93AE98B2-3B95-07B1-CF9C-F0B2893E0828}"/>
                    </a:ext>
                  </a:extLst>
                </p14:cNvPr>
                <p14:cNvContentPartPr/>
                <p14:nvPr/>
              </p14:nvContentPartPr>
              <p14:xfrm>
                <a:off x="4404054" y="4404693"/>
                <a:ext cx="231480" cy="423360"/>
              </p14:xfrm>
            </p:contentPart>
          </mc:Choice>
          <mc:Fallback>
            <p:pic>
              <p:nvPicPr>
                <p:cNvPr id="128" name="Ink 127">
                  <a:extLst>
                    <a:ext uri="{FF2B5EF4-FFF2-40B4-BE49-F238E27FC236}">
                      <a16:creationId xmlns:a16="http://schemas.microsoft.com/office/drawing/2014/main" id="{93AE98B2-3B95-07B1-CF9C-F0B2893E0828}"/>
                    </a:ext>
                  </a:extLst>
                </p:cNvPr>
                <p:cNvPicPr/>
                <p:nvPr/>
              </p:nvPicPr>
              <p:blipFill>
                <a:blip r:embed="rId180"/>
                <a:stretch>
                  <a:fillRect/>
                </a:stretch>
              </p:blipFill>
              <p:spPr>
                <a:xfrm>
                  <a:off x="4386054" y="4386693"/>
                  <a:ext cx="267120" cy="45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1">
            <p14:nvContentPartPr>
              <p14:cNvPr id="130" name="Ink 129">
                <a:extLst>
                  <a:ext uri="{FF2B5EF4-FFF2-40B4-BE49-F238E27FC236}">
                    <a16:creationId xmlns:a16="http://schemas.microsoft.com/office/drawing/2014/main" id="{7D247F5E-B03A-0E1E-04D2-278F5C6899E3}"/>
                  </a:ext>
                </a:extLst>
              </p14:cNvPr>
              <p14:cNvContentPartPr/>
              <p14:nvPr/>
            </p14:nvContentPartPr>
            <p14:xfrm>
              <a:off x="2329014" y="4974933"/>
              <a:ext cx="189000" cy="218520"/>
            </p14:xfrm>
          </p:contentPart>
        </mc:Choice>
        <mc:Fallback>
          <p:pic>
            <p:nvPicPr>
              <p:cNvPr id="130" name="Ink 129">
                <a:extLst>
                  <a:ext uri="{FF2B5EF4-FFF2-40B4-BE49-F238E27FC236}">
                    <a16:creationId xmlns:a16="http://schemas.microsoft.com/office/drawing/2014/main" id="{7D247F5E-B03A-0E1E-04D2-278F5C6899E3}"/>
                  </a:ext>
                </a:extLst>
              </p:cNvPr>
              <p:cNvPicPr/>
              <p:nvPr/>
            </p:nvPicPr>
            <p:blipFill>
              <a:blip r:embed="rId182"/>
              <a:stretch>
                <a:fillRect/>
              </a:stretch>
            </p:blipFill>
            <p:spPr>
              <a:xfrm>
                <a:off x="2311374" y="4957293"/>
                <a:ext cx="224640" cy="254160"/>
              </a:xfrm>
              <a:prstGeom prst="rect">
                <a:avLst/>
              </a:prstGeom>
            </p:spPr>
          </p:pic>
        </mc:Fallback>
      </mc:AlternateContent>
      <p:grpSp>
        <p:nvGrpSpPr>
          <p:cNvPr id="136" name="Group 135">
            <a:extLst>
              <a:ext uri="{FF2B5EF4-FFF2-40B4-BE49-F238E27FC236}">
                <a16:creationId xmlns:a16="http://schemas.microsoft.com/office/drawing/2014/main" id="{586B6DCA-3FE9-4BA5-C10C-FF52569B67E1}"/>
              </a:ext>
            </a:extLst>
          </p:cNvPr>
          <p:cNvGrpSpPr/>
          <p:nvPr/>
        </p:nvGrpSpPr>
        <p:grpSpPr>
          <a:xfrm>
            <a:off x="2664174" y="4886373"/>
            <a:ext cx="207360" cy="451800"/>
            <a:chOff x="2664174" y="4886373"/>
            <a:chExt cx="207360" cy="451800"/>
          </a:xfrm>
        </p:grpSpPr>
        <mc:AlternateContent xmlns:mc="http://schemas.openxmlformats.org/markup-compatibility/2006">
          <mc:Choice xmlns:p14="http://schemas.microsoft.com/office/powerpoint/2010/main" Requires="p14">
            <p:contentPart p14:bwMode="auto" r:id="rId183">
              <p14:nvContentPartPr>
                <p14:cNvPr id="134" name="Ink 133">
                  <a:extLst>
                    <a:ext uri="{FF2B5EF4-FFF2-40B4-BE49-F238E27FC236}">
                      <a16:creationId xmlns:a16="http://schemas.microsoft.com/office/drawing/2014/main" id="{A1BD7AED-C04B-4ED5-6F96-AD2DAD7C0038}"/>
                    </a:ext>
                  </a:extLst>
                </p14:cNvPr>
                <p14:cNvContentPartPr/>
                <p14:nvPr/>
              </p14:nvContentPartPr>
              <p14:xfrm>
                <a:off x="2673894" y="4886373"/>
                <a:ext cx="99720" cy="451800"/>
              </p14:xfrm>
            </p:contentPart>
          </mc:Choice>
          <mc:Fallback>
            <p:pic>
              <p:nvPicPr>
                <p:cNvPr id="134" name="Ink 133">
                  <a:extLst>
                    <a:ext uri="{FF2B5EF4-FFF2-40B4-BE49-F238E27FC236}">
                      <a16:creationId xmlns:a16="http://schemas.microsoft.com/office/drawing/2014/main" id="{A1BD7AED-C04B-4ED5-6F96-AD2DAD7C0038}"/>
                    </a:ext>
                  </a:extLst>
                </p:cNvPr>
                <p:cNvPicPr/>
                <p:nvPr/>
              </p:nvPicPr>
              <p:blipFill>
                <a:blip r:embed="rId184"/>
                <a:stretch>
                  <a:fillRect/>
                </a:stretch>
              </p:blipFill>
              <p:spPr>
                <a:xfrm>
                  <a:off x="2656254" y="4868373"/>
                  <a:ext cx="13536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35" name="Ink 134">
                  <a:extLst>
                    <a:ext uri="{FF2B5EF4-FFF2-40B4-BE49-F238E27FC236}">
                      <a16:creationId xmlns:a16="http://schemas.microsoft.com/office/drawing/2014/main" id="{C5AD8021-1A7C-72A7-CF10-E81C9AD8C9D1}"/>
                    </a:ext>
                  </a:extLst>
                </p14:cNvPr>
                <p14:cNvContentPartPr/>
                <p14:nvPr/>
              </p14:nvContentPartPr>
              <p14:xfrm>
                <a:off x="2664174" y="5113893"/>
                <a:ext cx="207360" cy="28800"/>
              </p14:xfrm>
            </p:contentPart>
          </mc:Choice>
          <mc:Fallback>
            <p:pic>
              <p:nvPicPr>
                <p:cNvPr id="135" name="Ink 134">
                  <a:extLst>
                    <a:ext uri="{FF2B5EF4-FFF2-40B4-BE49-F238E27FC236}">
                      <a16:creationId xmlns:a16="http://schemas.microsoft.com/office/drawing/2014/main" id="{C5AD8021-1A7C-72A7-CF10-E81C9AD8C9D1}"/>
                    </a:ext>
                  </a:extLst>
                </p:cNvPr>
                <p:cNvPicPr/>
                <p:nvPr/>
              </p:nvPicPr>
              <p:blipFill>
                <a:blip r:embed="rId186"/>
                <a:stretch>
                  <a:fillRect/>
                </a:stretch>
              </p:blipFill>
              <p:spPr>
                <a:xfrm>
                  <a:off x="2646534" y="5096253"/>
                  <a:ext cx="243000" cy="64440"/>
                </a:xfrm>
                <a:prstGeom prst="rect">
                  <a:avLst/>
                </a:prstGeom>
              </p:spPr>
            </p:pic>
          </mc:Fallback>
        </mc:AlternateContent>
      </p:grpSp>
      <p:grpSp>
        <p:nvGrpSpPr>
          <p:cNvPr id="149" name="Group 148">
            <a:extLst>
              <a:ext uri="{FF2B5EF4-FFF2-40B4-BE49-F238E27FC236}">
                <a16:creationId xmlns:a16="http://schemas.microsoft.com/office/drawing/2014/main" id="{F8733952-75C5-5114-70A3-6560EFE492AD}"/>
              </a:ext>
            </a:extLst>
          </p:cNvPr>
          <p:cNvGrpSpPr/>
          <p:nvPr/>
        </p:nvGrpSpPr>
        <p:grpSpPr>
          <a:xfrm>
            <a:off x="3306054" y="4905813"/>
            <a:ext cx="301680" cy="360720"/>
            <a:chOff x="3306054" y="4905813"/>
            <a:chExt cx="301680" cy="360720"/>
          </a:xfrm>
        </p:grpSpPr>
        <mc:AlternateContent xmlns:mc="http://schemas.openxmlformats.org/markup-compatibility/2006">
          <mc:Choice xmlns:p14="http://schemas.microsoft.com/office/powerpoint/2010/main" Requires="p14">
            <p:contentPart p14:bwMode="auto" r:id="rId187">
              <p14:nvContentPartPr>
                <p14:cNvPr id="137" name="Ink 136">
                  <a:extLst>
                    <a:ext uri="{FF2B5EF4-FFF2-40B4-BE49-F238E27FC236}">
                      <a16:creationId xmlns:a16="http://schemas.microsoft.com/office/drawing/2014/main" id="{D915E44C-CE4C-AFE6-5A91-38E5879BBC45}"/>
                    </a:ext>
                  </a:extLst>
                </p14:cNvPr>
                <p14:cNvContentPartPr/>
                <p14:nvPr/>
              </p14:nvContentPartPr>
              <p14:xfrm>
                <a:off x="3306054" y="4905813"/>
                <a:ext cx="301680" cy="360720"/>
              </p14:xfrm>
            </p:contentPart>
          </mc:Choice>
          <mc:Fallback>
            <p:pic>
              <p:nvPicPr>
                <p:cNvPr id="137" name="Ink 136">
                  <a:extLst>
                    <a:ext uri="{FF2B5EF4-FFF2-40B4-BE49-F238E27FC236}">
                      <a16:creationId xmlns:a16="http://schemas.microsoft.com/office/drawing/2014/main" id="{D915E44C-CE4C-AFE6-5A91-38E5879BBC45}"/>
                    </a:ext>
                  </a:extLst>
                </p:cNvPr>
                <p:cNvPicPr/>
                <p:nvPr/>
              </p:nvPicPr>
              <p:blipFill>
                <a:blip r:embed="rId188"/>
                <a:stretch>
                  <a:fillRect/>
                </a:stretch>
              </p:blipFill>
              <p:spPr>
                <a:xfrm>
                  <a:off x="3288414" y="4887813"/>
                  <a:ext cx="33732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38" name="Ink 137">
                  <a:extLst>
                    <a:ext uri="{FF2B5EF4-FFF2-40B4-BE49-F238E27FC236}">
                      <a16:creationId xmlns:a16="http://schemas.microsoft.com/office/drawing/2014/main" id="{EF33E70C-20F4-C122-BF30-28682F1BFE94}"/>
                    </a:ext>
                  </a:extLst>
                </p14:cNvPr>
                <p14:cNvContentPartPr/>
                <p14:nvPr/>
              </p14:nvContentPartPr>
              <p14:xfrm>
                <a:off x="3352134" y="5131893"/>
                <a:ext cx="221760" cy="4320"/>
              </p14:xfrm>
            </p:contentPart>
          </mc:Choice>
          <mc:Fallback>
            <p:pic>
              <p:nvPicPr>
                <p:cNvPr id="138" name="Ink 137">
                  <a:extLst>
                    <a:ext uri="{FF2B5EF4-FFF2-40B4-BE49-F238E27FC236}">
                      <a16:creationId xmlns:a16="http://schemas.microsoft.com/office/drawing/2014/main" id="{EF33E70C-20F4-C122-BF30-28682F1BFE94}"/>
                    </a:ext>
                  </a:extLst>
                </p:cNvPr>
                <p:cNvPicPr/>
                <p:nvPr/>
              </p:nvPicPr>
              <p:blipFill>
                <a:blip r:embed="rId190"/>
                <a:stretch>
                  <a:fillRect/>
                </a:stretch>
              </p:blipFill>
              <p:spPr>
                <a:xfrm>
                  <a:off x="3334494" y="5114253"/>
                  <a:ext cx="257400" cy="39960"/>
                </a:xfrm>
                <a:prstGeom prst="rect">
                  <a:avLst/>
                </a:prstGeom>
              </p:spPr>
            </p:pic>
          </mc:Fallback>
        </mc:AlternateContent>
      </p:grpSp>
      <p:grpSp>
        <p:nvGrpSpPr>
          <p:cNvPr id="148" name="Group 147">
            <a:extLst>
              <a:ext uri="{FF2B5EF4-FFF2-40B4-BE49-F238E27FC236}">
                <a16:creationId xmlns:a16="http://schemas.microsoft.com/office/drawing/2014/main" id="{547AED01-6D31-7234-8B44-895A9992D894}"/>
              </a:ext>
            </a:extLst>
          </p:cNvPr>
          <p:cNvGrpSpPr/>
          <p:nvPr/>
        </p:nvGrpSpPr>
        <p:grpSpPr>
          <a:xfrm>
            <a:off x="3872694" y="4924533"/>
            <a:ext cx="1732680" cy="514080"/>
            <a:chOff x="3872694" y="4924533"/>
            <a:chExt cx="1732680" cy="514080"/>
          </a:xfrm>
        </p:grpSpPr>
        <mc:AlternateContent xmlns:mc="http://schemas.openxmlformats.org/markup-compatibility/2006">
          <mc:Choice xmlns:p14="http://schemas.microsoft.com/office/powerpoint/2010/main" Requires="p14">
            <p:contentPart p14:bwMode="auto" r:id="rId191">
              <p14:nvContentPartPr>
                <p14:cNvPr id="139" name="Ink 138">
                  <a:extLst>
                    <a:ext uri="{FF2B5EF4-FFF2-40B4-BE49-F238E27FC236}">
                      <a16:creationId xmlns:a16="http://schemas.microsoft.com/office/drawing/2014/main" id="{C4645CBD-D253-30C8-85B7-3C9ECC433C89}"/>
                    </a:ext>
                  </a:extLst>
                </p14:cNvPr>
                <p14:cNvContentPartPr/>
                <p14:nvPr/>
              </p14:nvContentPartPr>
              <p14:xfrm>
                <a:off x="3872694" y="5046213"/>
                <a:ext cx="208800" cy="392400"/>
              </p14:xfrm>
            </p:contentPart>
          </mc:Choice>
          <mc:Fallback>
            <p:pic>
              <p:nvPicPr>
                <p:cNvPr id="139" name="Ink 138">
                  <a:extLst>
                    <a:ext uri="{FF2B5EF4-FFF2-40B4-BE49-F238E27FC236}">
                      <a16:creationId xmlns:a16="http://schemas.microsoft.com/office/drawing/2014/main" id="{C4645CBD-D253-30C8-85B7-3C9ECC433C89}"/>
                    </a:ext>
                  </a:extLst>
                </p:cNvPr>
                <p:cNvPicPr/>
                <p:nvPr/>
              </p:nvPicPr>
              <p:blipFill>
                <a:blip r:embed="rId192"/>
                <a:stretch>
                  <a:fillRect/>
                </a:stretch>
              </p:blipFill>
              <p:spPr>
                <a:xfrm>
                  <a:off x="3855054" y="5028213"/>
                  <a:ext cx="24444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40" name="Ink 139">
                  <a:extLst>
                    <a:ext uri="{FF2B5EF4-FFF2-40B4-BE49-F238E27FC236}">
                      <a16:creationId xmlns:a16="http://schemas.microsoft.com/office/drawing/2014/main" id="{E76B9FB1-9DC7-6E4C-E189-9C13937B6B2E}"/>
                    </a:ext>
                  </a:extLst>
                </p14:cNvPr>
                <p14:cNvContentPartPr/>
                <p14:nvPr/>
              </p14:nvContentPartPr>
              <p14:xfrm>
                <a:off x="4177974" y="5131893"/>
                <a:ext cx="27000" cy="129960"/>
              </p14:xfrm>
            </p:contentPart>
          </mc:Choice>
          <mc:Fallback>
            <p:pic>
              <p:nvPicPr>
                <p:cNvPr id="140" name="Ink 139">
                  <a:extLst>
                    <a:ext uri="{FF2B5EF4-FFF2-40B4-BE49-F238E27FC236}">
                      <a16:creationId xmlns:a16="http://schemas.microsoft.com/office/drawing/2014/main" id="{E76B9FB1-9DC7-6E4C-E189-9C13937B6B2E}"/>
                    </a:ext>
                  </a:extLst>
                </p:cNvPr>
                <p:cNvPicPr/>
                <p:nvPr/>
              </p:nvPicPr>
              <p:blipFill>
                <a:blip r:embed="rId194"/>
                <a:stretch>
                  <a:fillRect/>
                </a:stretch>
              </p:blipFill>
              <p:spPr>
                <a:xfrm>
                  <a:off x="4160334" y="5114253"/>
                  <a:ext cx="626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41" name="Ink 140">
                  <a:extLst>
                    <a:ext uri="{FF2B5EF4-FFF2-40B4-BE49-F238E27FC236}">
                      <a16:creationId xmlns:a16="http://schemas.microsoft.com/office/drawing/2014/main" id="{926CCCF2-F689-B4B5-D980-F68D02D4EFE8}"/>
                    </a:ext>
                  </a:extLst>
                </p14:cNvPr>
                <p14:cNvContentPartPr/>
                <p14:nvPr/>
              </p14:nvContentPartPr>
              <p14:xfrm>
                <a:off x="4188414" y="4994373"/>
                <a:ext cx="26640" cy="20160"/>
              </p14:xfrm>
            </p:contentPart>
          </mc:Choice>
          <mc:Fallback>
            <p:pic>
              <p:nvPicPr>
                <p:cNvPr id="141" name="Ink 140">
                  <a:extLst>
                    <a:ext uri="{FF2B5EF4-FFF2-40B4-BE49-F238E27FC236}">
                      <a16:creationId xmlns:a16="http://schemas.microsoft.com/office/drawing/2014/main" id="{926CCCF2-F689-B4B5-D980-F68D02D4EFE8}"/>
                    </a:ext>
                  </a:extLst>
                </p:cNvPr>
                <p:cNvPicPr/>
                <p:nvPr/>
              </p:nvPicPr>
              <p:blipFill>
                <a:blip r:embed="rId196"/>
                <a:stretch>
                  <a:fillRect/>
                </a:stretch>
              </p:blipFill>
              <p:spPr>
                <a:xfrm>
                  <a:off x="4170414" y="4976373"/>
                  <a:ext cx="622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42" name="Ink 141">
                  <a:extLst>
                    <a:ext uri="{FF2B5EF4-FFF2-40B4-BE49-F238E27FC236}">
                      <a16:creationId xmlns:a16="http://schemas.microsoft.com/office/drawing/2014/main" id="{C618EF6D-68A5-6F2E-1754-46ADE952D8C9}"/>
                    </a:ext>
                  </a:extLst>
                </p14:cNvPr>
                <p14:cNvContentPartPr/>
                <p14:nvPr/>
              </p14:nvContentPartPr>
              <p14:xfrm>
                <a:off x="4325574" y="5022813"/>
                <a:ext cx="324360" cy="207360"/>
              </p14:xfrm>
            </p:contentPart>
          </mc:Choice>
          <mc:Fallback>
            <p:pic>
              <p:nvPicPr>
                <p:cNvPr id="142" name="Ink 141">
                  <a:extLst>
                    <a:ext uri="{FF2B5EF4-FFF2-40B4-BE49-F238E27FC236}">
                      <a16:creationId xmlns:a16="http://schemas.microsoft.com/office/drawing/2014/main" id="{C618EF6D-68A5-6F2E-1754-46ADE952D8C9}"/>
                    </a:ext>
                  </a:extLst>
                </p:cNvPr>
                <p:cNvPicPr/>
                <p:nvPr/>
              </p:nvPicPr>
              <p:blipFill>
                <a:blip r:embed="rId198"/>
                <a:stretch>
                  <a:fillRect/>
                </a:stretch>
              </p:blipFill>
              <p:spPr>
                <a:xfrm>
                  <a:off x="4307574" y="5005173"/>
                  <a:ext cx="3600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43" name="Ink 142">
                  <a:extLst>
                    <a:ext uri="{FF2B5EF4-FFF2-40B4-BE49-F238E27FC236}">
                      <a16:creationId xmlns:a16="http://schemas.microsoft.com/office/drawing/2014/main" id="{B3553BC5-EF96-B06A-CE61-8446AEC0FCFB}"/>
                    </a:ext>
                  </a:extLst>
                </p14:cNvPr>
                <p14:cNvContentPartPr/>
                <p14:nvPr/>
              </p14:nvContentPartPr>
              <p14:xfrm>
                <a:off x="4588734" y="5082573"/>
                <a:ext cx="109800" cy="166680"/>
              </p14:xfrm>
            </p:contentPart>
          </mc:Choice>
          <mc:Fallback>
            <p:pic>
              <p:nvPicPr>
                <p:cNvPr id="143" name="Ink 142">
                  <a:extLst>
                    <a:ext uri="{FF2B5EF4-FFF2-40B4-BE49-F238E27FC236}">
                      <a16:creationId xmlns:a16="http://schemas.microsoft.com/office/drawing/2014/main" id="{B3553BC5-EF96-B06A-CE61-8446AEC0FCFB}"/>
                    </a:ext>
                  </a:extLst>
                </p:cNvPr>
                <p:cNvPicPr/>
                <p:nvPr/>
              </p:nvPicPr>
              <p:blipFill>
                <a:blip r:embed="rId200"/>
                <a:stretch>
                  <a:fillRect/>
                </a:stretch>
              </p:blipFill>
              <p:spPr>
                <a:xfrm>
                  <a:off x="4571094" y="5064933"/>
                  <a:ext cx="1454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44" name="Ink 143">
                  <a:extLst>
                    <a:ext uri="{FF2B5EF4-FFF2-40B4-BE49-F238E27FC236}">
                      <a16:creationId xmlns:a16="http://schemas.microsoft.com/office/drawing/2014/main" id="{D6CECCCE-1A28-47CC-A428-B220652C8C57}"/>
                    </a:ext>
                  </a:extLst>
                </p14:cNvPr>
                <p14:cNvContentPartPr/>
                <p14:nvPr/>
              </p14:nvContentPartPr>
              <p14:xfrm>
                <a:off x="4649934" y="5038293"/>
                <a:ext cx="98640" cy="104040"/>
              </p14:xfrm>
            </p:contentPart>
          </mc:Choice>
          <mc:Fallback>
            <p:pic>
              <p:nvPicPr>
                <p:cNvPr id="144" name="Ink 143">
                  <a:extLst>
                    <a:ext uri="{FF2B5EF4-FFF2-40B4-BE49-F238E27FC236}">
                      <a16:creationId xmlns:a16="http://schemas.microsoft.com/office/drawing/2014/main" id="{D6CECCCE-1A28-47CC-A428-B220652C8C57}"/>
                    </a:ext>
                  </a:extLst>
                </p:cNvPr>
                <p:cNvPicPr/>
                <p:nvPr/>
              </p:nvPicPr>
              <p:blipFill>
                <a:blip r:embed="rId202"/>
                <a:stretch>
                  <a:fillRect/>
                </a:stretch>
              </p:blipFill>
              <p:spPr>
                <a:xfrm>
                  <a:off x="4632294" y="5020653"/>
                  <a:ext cx="1342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45" name="Ink 144">
                  <a:extLst>
                    <a:ext uri="{FF2B5EF4-FFF2-40B4-BE49-F238E27FC236}">
                      <a16:creationId xmlns:a16="http://schemas.microsoft.com/office/drawing/2014/main" id="{A7A62371-4BDD-2447-2623-4ADBE8523A0E}"/>
                    </a:ext>
                  </a:extLst>
                </p14:cNvPr>
                <p14:cNvContentPartPr/>
                <p14:nvPr/>
              </p14:nvContentPartPr>
              <p14:xfrm>
                <a:off x="4896174" y="5004093"/>
                <a:ext cx="139320" cy="320040"/>
              </p14:xfrm>
            </p:contentPart>
          </mc:Choice>
          <mc:Fallback>
            <p:pic>
              <p:nvPicPr>
                <p:cNvPr id="145" name="Ink 144">
                  <a:extLst>
                    <a:ext uri="{FF2B5EF4-FFF2-40B4-BE49-F238E27FC236}">
                      <a16:creationId xmlns:a16="http://schemas.microsoft.com/office/drawing/2014/main" id="{A7A62371-4BDD-2447-2623-4ADBE8523A0E}"/>
                    </a:ext>
                  </a:extLst>
                </p:cNvPr>
                <p:cNvPicPr/>
                <p:nvPr/>
              </p:nvPicPr>
              <p:blipFill>
                <a:blip r:embed="rId204"/>
                <a:stretch>
                  <a:fillRect/>
                </a:stretch>
              </p:blipFill>
              <p:spPr>
                <a:xfrm>
                  <a:off x="4878174" y="4986453"/>
                  <a:ext cx="17496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46" name="Ink 145">
                  <a:extLst>
                    <a:ext uri="{FF2B5EF4-FFF2-40B4-BE49-F238E27FC236}">
                      <a16:creationId xmlns:a16="http://schemas.microsoft.com/office/drawing/2014/main" id="{7EABB788-A9B6-3A98-F322-87B87FDE098F}"/>
                    </a:ext>
                  </a:extLst>
                </p14:cNvPr>
                <p14:cNvContentPartPr/>
                <p14:nvPr/>
              </p14:nvContentPartPr>
              <p14:xfrm>
                <a:off x="5230254" y="4955133"/>
                <a:ext cx="59400" cy="340200"/>
              </p14:xfrm>
            </p:contentPart>
          </mc:Choice>
          <mc:Fallback>
            <p:pic>
              <p:nvPicPr>
                <p:cNvPr id="146" name="Ink 145">
                  <a:extLst>
                    <a:ext uri="{FF2B5EF4-FFF2-40B4-BE49-F238E27FC236}">
                      <a16:creationId xmlns:a16="http://schemas.microsoft.com/office/drawing/2014/main" id="{7EABB788-A9B6-3A98-F322-87B87FDE098F}"/>
                    </a:ext>
                  </a:extLst>
                </p:cNvPr>
                <p:cNvPicPr/>
                <p:nvPr/>
              </p:nvPicPr>
              <p:blipFill>
                <a:blip r:embed="rId206"/>
                <a:stretch>
                  <a:fillRect/>
                </a:stretch>
              </p:blipFill>
              <p:spPr>
                <a:xfrm>
                  <a:off x="5212254" y="4937133"/>
                  <a:ext cx="9504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47" name="Ink 146">
                  <a:extLst>
                    <a:ext uri="{FF2B5EF4-FFF2-40B4-BE49-F238E27FC236}">
                      <a16:creationId xmlns:a16="http://schemas.microsoft.com/office/drawing/2014/main" id="{CFFF4329-89CE-441E-9F11-4FE794AABA3B}"/>
                    </a:ext>
                  </a:extLst>
                </p14:cNvPr>
                <p14:cNvContentPartPr/>
                <p14:nvPr/>
              </p14:nvContentPartPr>
              <p14:xfrm>
                <a:off x="5269854" y="4924533"/>
                <a:ext cx="335520" cy="425160"/>
              </p14:xfrm>
            </p:contentPart>
          </mc:Choice>
          <mc:Fallback>
            <p:pic>
              <p:nvPicPr>
                <p:cNvPr id="147" name="Ink 146">
                  <a:extLst>
                    <a:ext uri="{FF2B5EF4-FFF2-40B4-BE49-F238E27FC236}">
                      <a16:creationId xmlns:a16="http://schemas.microsoft.com/office/drawing/2014/main" id="{CFFF4329-89CE-441E-9F11-4FE794AABA3B}"/>
                    </a:ext>
                  </a:extLst>
                </p:cNvPr>
                <p:cNvPicPr/>
                <p:nvPr/>
              </p:nvPicPr>
              <p:blipFill>
                <a:blip r:embed="rId208"/>
                <a:stretch>
                  <a:fillRect/>
                </a:stretch>
              </p:blipFill>
              <p:spPr>
                <a:xfrm>
                  <a:off x="5251854" y="4906893"/>
                  <a:ext cx="371160" cy="460800"/>
                </a:xfrm>
                <a:prstGeom prst="rect">
                  <a:avLst/>
                </a:prstGeom>
              </p:spPr>
            </p:pic>
          </mc:Fallback>
        </mc:AlternateContent>
      </p:grpSp>
      <p:grpSp>
        <p:nvGrpSpPr>
          <p:cNvPr id="162" name="Group 161">
            <a:extLst>
              <a:ext uri="{FF2B5EF4-FFF2-40B4-BE49-F238E27FC236}">
                <a16:creationId xmlns:a16="http://schemas.microsoft.com/office/drawing/2014/main" id="{7CBA6147-CE0A-9D73-C105-88AB3EA5472A}"/>
              </a:ext>
            </a:extLst>
          </p:cNvPr>
          <p:cNvGrpSpPr/>
          <p:nvPr/>
        </p:nvGrpSpPr>
        <p:grpSpPr>
          <a:xfrm>
            <a:off x="7383774" y="254973"/>
            <a:ext cx="3264480" cy="2242800"/>
            <a:chOff x="7383774" y="254973"/>
            <a:chExt cx="3264480" cy="2242800"/>
          </a:xfrm>
        </p:grpSpPr>
        <mc:AlternateContent xmlns:mc="http://schemas.openxmlformats.org/markup-compatibility/2006">
          <mc:Choice xmlns:p14="http://schemas.microsoft.com/office/powerpoint/2010/main" Requires="p14">
            <p:contentPart p14:bwMode="auto" r:id="rId209">
              <p14:nvContentPartPr>
                <p14:cNvPr id="150" name="Ink 149">
                  <a:extLst>
                    <a:ext uri="{FF2B5EF4-FFF2-40B4-BE49-F238E27FC236}">
                      <a16:creationId xmlns:a16="http://schemas.microsoft.com/office/drawing/2014/main" id="{CB3EA302-EF89-D620-6FF6-8DB660BF1F68}"/>
                    </a:ext>
                  </a:extLst>
                </p14:cNvPr>
                <p14:cNvContentPartPr/>
                <p14:nvPr/>
              </p14:nvContentPartPr>
              <p14:xfrm>
                <a:off x="7383774" y="530013"/>
                <a:ext cx="1474200" cy="1967760"/>
              </p14:xfrm>
            </p:contentPart>
          </mc:Choice>
          <mc:Fallback>
            <p:pic>
              <p:nvPicPr>
                <p:cNvPr id="150" name="Ink 149">
                  <a:extLst>
                    <a:ext uri="{FF2B5EF4-FFF2-40B4-BE49-F238E27FC236}">
                      <a16:creationId xmlns:a16="http://schemas.microsoft.com/office/drawing/2014/main" id="{CB3EA302-EF89-D620-6FF6-8DB660BF1F68}"/>
                    </a:ext>
                  </a:extLst>
                </p:cNvPr>
                <p:cNvPicPr/>
                <p:nvPr/>
              </p:nvPicPr>
              <p:blipFill>
                <a:blip r:embed="rId210"/>
                <a:stretch>
                  <a:fillRect/>
                </a:stretch>
              </p:blipFill>
              <p:spPr>
                <a:xfrm>
                  <a:off x="7365774" y="512013"/>
                  <a:ext cx="1509840" cy="20034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51" name="Ink 150">
                  <a:extLst>
                    <a:ext uri="{FF2B5EF4-FFF2-40B4-BE49-F238E27FC236}">
                      <a16:creationId xmlns:a16="http://schemas.microsoft.com/office/drawing/2014/main" id="{07B9FCE7-7D3F-CC16-3C9E-560257ABC4C8}"/>
                    </a:ext>
                  </a:extLst>
                </p14:cNvPr>
                <p14:cNvContentPartPr/>
                <p14:nvPr/>
              </p14:nvContentPartPr>
              <p14:xfrm>
                <a:off x="9035454" y="308973"/>
                <a:ext cx="360" cy="203400"/>
              </p14:xfrm>
            </p:contentPart>
          </mc:Choice>
          <mc:Fallback>
            <p:pic>
              <p:nvPicPr>
                <p:cNvPr id="151" name="Ink 150">
                  <a:extLst>
                    <a:ext uri="{FF2B5EF4-FFF2-40B4-BE49-F238E27FC236}">
                      <a16:creationId xmlns:a16="http://schemas.microsoft.com/office/drawing/2014/main" id="{07B9FCE7-7D3F-CC16-3C9E-560257ABC4C8}"/>
                    </a:ext>
                  </a:extLst>
                </p:cNvPr>
                <p:cNvPicPr/>
                <p:nvPr/>
              </p:nvPicPr>
              <p:blipFill>
                <a:blip r:embed="rId212"/>
                <a:stretch>
                  <a:fillRect/>
                </a:stretch>
              </p:blipFill>
              <p:spPr>
                <a:xfrm>
                  <a:off x="9017814" y="290973"/>
                  <a:ext cx="360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52" name="Ink 151">
                  <a:extLst>
                    <a:ext uri="{FF2B5EF4-FFF2-40B4-BE49-F238E27FC236}">
                      <a16:creationId xmlns:a16="http://schemas.microsoft.com/office/drawing/2014/main" id="{CAEF3782-7986-BD3F-6B6B-39855E5B0AA1}"/>
                    </a:ext>
                  </a:extLst>
                </p14:cNvPr>
                <p14:cNvContentPartPr/>
                <p14:nvPr/>
              </p14:nvContentPartPr>
              <p14:xfrm>
                <a:off x="9025734" y="254973"/>
                <a:ext cx="182160" cy="133200"/>
              </p14:xfrm>
            </p:contentPart>
          </mc:Choice>
          <mc:Fallback>
            <p:pic>
              <p:nvPicPr>
                <p:cNvPr id="152" name="Ink 151">
                  <a:extLst>
                    <a:ext uri="{FF2B5EF4-FFF2-40B4-BE49-F238E27FC236}">
                      <a16:creationId xmlns:a16="http://schemas.microsoft.com/office/drawing/2014/main" id="{CAEF3782-7986-BD3F-6B6B-39855E5B0AA1}"/>
                    </a:ext>
                  </a:extLst>
                </p:cNvPr>
                <p:cNvPicPr/>
                <p:nvPr/>
              </p:nvPicPr>
              <p:blipFill>
                <a:blip r:embed="rId214"/>
                <a:stretch>
                  <a:fillRect/>
                </a:stretch>
              </p:blipFill>
              <p:spPr>
                <a:xfrm>
                  <a:off x="9008094" y="236973"/>
                  <a:ext cx="2178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53" name="Ink 152">
                  <a:extLst>
                    <a:ext uri="{FF2B5EF4-FFF2-40B4-BE49-F238E27FC236}">
                      <a16:creationId xmlns:a16="http://schemas.microsoft.com/office/drawing/2014/main" id="{5A28545B-F009-9AEE-109F-2DB74C856528}"/>
                    </a:ext>
                  </a:extLst>
                </p14:cNvPr>
                <p14:cNvContentPartPr/>
                <p14:nvPr/>
              </p14:nvContentPartPr>
              <p14:xfrm>
                <a:off x="9251454" y="430293"/>
                <a:ext cx="100800" cy="132120"/>
              </p14:xfrm>
            </p:contentPart>
          </mc:Choice>
          <mc:Fallback>
            <p:pic>
              <p:nvPicPr>
                <p:cNvPr id="153" name="Ink 152">
                  <a:extLst>
                    <a:ext uri="{FF2B5EF4-FFF2-40B4-BE49-F238E27FC236}">
                      <a16:creationId xmlns:a16="http://schemas.microsoft.com/office/drawing/2014/main" id="{5A28545B-F009-9AEE-109F-2DB74C856528}"/>
                    </a:ext>
                  </a:extLst>
                </p:cNvPr>
                <p:cNvPicPr/>
                <p:nvPr/>
              </p:nvPicPr>
              <p:blipFill>
                <a:blip r:embed="rId216"/>
                <a:stretch>
                  <a:fillRect/>
                </a:stretch>
              </p:blipFill>
              <p:spPr>
                <a:xfrm>
                  <a:off x="9233814" y="412293"/>
                  <a:ext cx="1364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54" name="Ink 153">
                  <a:extLst>
                    <a:ext uri="{FF2B5EF4-FFF2-40B4-BE49-F238E27FC236}">
                      <a16:creationId xmlns:a16="http://schemas.microsoft.com/office/drawing/2014/main" id="{1E9323C8-8659-D8D6-B58A-0A35C8F84FF6}"/>
                    </a:ext>
                  </a:extLst>
                </p14:cNvPr>
                <p14:cNvContentPartPr/>
                <p14:nvPr/>
              </p14:nvContentPartPr>
              <p14:xfrm>
                <a:off x="9389694" y="450093"/>
                <a:ext cx="149760" cy="150840"/>
              </p14:xfrm>
            </p:contentPart>
          </mc:Choice>
          <mc:Fallback>
            <p:pic>
              <p:nvPicPr>
                <p:cNvPr id="154" name="Ink 153">
                  <a:extLst>
                    <a:ext uri="{FF2B5EF4-FFF2-40B4-BE49-F238E27FC236}">
                      <a16:creationId xmlns:a16="http://schemas.microsoft.com/office/drawing/2014/main" id="{1E9323C8-8659-D8D6-B58A-0A35C8F84FF6}"/>
                    </a:ext>
                  </a:extLst>
                </p:cNvPr>
                <p:cNvPicPr/>
                <p:nvPr/>
              </p:nvPicPr>
              <p:blipFill>
                <a:blip r:embed="rId218"/>
                <a:stretch>
                  <a:fillRect/>
                </a:stretch>
              </p:blipFill>
              <p:spPr>
                <a:xfrm>
                  <a:off x="9372054" y="432453"/>
                  <a:ext cx="1854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55" name="Ink 154">
                  <a:extLst>
                    <a:ext uri="{FF2B5EF4-FFF2-40B4-BE49-F238E27FC236}">
                      <a16:creationId xmlns:a16="http://schemas.microsoft.com/office/drawing/2014/main" id="{E5CF7FDB-EE6B-48BC-5E61-7A4CB08EE029}"/>
                    </a:ext>
                  </a:extLst>
                </p14:cNvPr>
                <p14:cNvContentPartPr/>
                <p14:nvPr/>
              </p14:nvContentPartPr>
              <p14:xfrm>
                <a:off x="9628734" y="353613"/>
                <a:ext cx="153000" cy="247680"/>
              </p14:xfrm>
            </p:contentPart>
          </mc:Choice>
          <mc:Fallback>
            <p:pic>
              <p:nvPicPr>
                <p:cNvPr id="155" name="Ink 154">
                  <a:extLst>
                    <a:ext uri="{FF2B5EF4-FFF2-40B4-BE49-F238E27FC236}">
                      <a16:creationId xmlns:a16="http://schemas.microsoft.com/office/drawing/2014/main" id="{E5CF7FDB-EE6B-48BC-5E61-7A4CB08EE029}"/>
                    </a:ext>
                  </a:extLst>
                </p:cNvPr>
                <p:cNvPicPr/>
                <p:nvPr/>
              </p:nvPicPr>
              <p:blipFill>
                <a:blip r:embed="rId220"/>
                <a:stretch>
                  <a:fillRect/>
                </a:stretch>
              </p:blipFill>
              <p:spPr>
                <a:xfrm>
                  <a:off x="9610734" y="335613"/>
                  <a:ext cx="18864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56" name="Ink 155">
                  <a:extLst>
                    <a:ext uri="{FF2B5EF4-FFF2-40B4-BE49-F238E27FC236}">
                      <a16:creationId xmlns:a16="http://schemas.microsoft.com/office/drawing/2014/main" id="{FA2A445E-BE75-D4CF-56F9-5DEBAAFB59A9}"/>
                    </a:ext>
                  </a:extLst>
                </p14:cNvPr>
                <p14:cNvContentPartPr/>
                <p14:nvPr/>
              </p14:nvContentPartPr>
              <p14:xfrm>
                <a:off x="9869574" y="619293"/>
                <a:ext cx="2160" cy="4320"/>
              </p14:xfrm>
            </p:contentPart>
          </mc:Choice>
          <mc:Fallback>
            <p:pic>
              <p:nvPicPr>
                <p:cNvPr id="156" name="Ink 155">
                  <a:extLst>
                    <a:ext uri="{FF2B5EF4-FFF2-40B4-BE49-F238E27FC236}">
                      <a16:creationId xmlns:a16="http://schemas.microsoft.com/office/drawing/2014/main" id="{FA2A445E-BE75-D4CF-56F9-5DEBAAFB59A9}"/>
                    </a:ext>
                  </a:extLst>
                </p:cNvPr>
                <p:cNvPicPr/>
                <p:nvPr/>
              </p:nvPicPr>
              <p:blipFill>
                <a:blip r:embed="rId222"/>
                <a:stretch>
                  <a:fillRect/>
                </a:stretch>
              </p:blipFill>
              <p:spPr>
                <a:xfrm>
                  <a:off x="9851934" y="601293"/>
                  <a:ext cx="378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57" name="Ink 156">
                  <a:extLst>
                    <a:ext uri="{FF2B5EF4-FFF2-40B4-BE49-F238E27FC236}">
                      <a16:creationId xmlns:a16="http://schemas.microsoft.com/office/drawing/2014/main" id="{3ACC18DE-F4CE-137F-4D11-053C89065DAC}"/>
                    </a:ext>
                  </a:extLst>
                </p14:cNvPr>
                <p14:cNvContentPartPr/>
                <p14:nvPr/>
              </p14:nvContentPartPr>
              <p14:xfrm>
                <a:off x="10125174" y="490773"/>
                <a:ext cx="188640" cy="180720"/>
              </p14:xfrm>
            </p:contentPart>
          </mc:Choice>
          <mc:Fallback>
            <p:pic>
              <p:nvPicPr>
                <p:cNvPr id="157" name="Ink 156">
                  <a:extLst>
                    <a:ext uri="{FF2B5EF4-FFF2-40B4-BE49-F238E27FC236}">
                      <a16:creationId xmlns:a16="http://schemas.microsoft.com/office/drawing/2014/main" id="{3ACC18DE-F4CE-137F-4D11-053C89065DAC}"/>
                    </a:ext>
                  </a:extLst>
                </p:cNvPr>
                <p:cNvPicPr/>
                <p:nvPr/>
              </p:nvPicPr>
              <p:blipFill>
                <a:blip r:embed="rId224"/>
                <a:stretch>
                  <a:fillRect/>
                </a:stretch>
              </p:blipFill>
              <p:spPr>
                <a:xfrm>
                  <a:off x="10107534" y="473133"/>
                  <a:ext cx="2242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58" name="Ink 157">
                  <a:extLst>
                    <a:ext uri="{FF2B5EF4-FFF2-40B4-BE49-F238E27FC236}">
                      <a16:creationId xmlns:a16="http://schemas.microsoft.com/office/drawing/2014/main" id="{686798FA-B651-6A6F-9485-81CE34B78EDC}"/>
                    </a:ext>
                  </a:extLst>
                </p14:cNvPr>
                <p14:cNvContentPartPr/>
                <p14:nvPr/>
              </p14:nvContentPartPr>
              <p14:xfrm>
                <a:off x="10433334" y="488973"/>
                <a:ext cx="90000" cy="213480"/>
              </p14:xfrm>
            </p:contentPart>
          </mc:Choice>
          <mc:Fallback>
            <p:pic>
              <p:nvPicPr>
                <p:cNvPr id="158" name="Ink 157">
                  <a:extLst>
                    <a:ext uri="{FF2B5EF4-FFF2-40B4-BE49-F238E27FC236}">
                      <a16:creationId xmlns:a16="http://schemas.microsoft.com/office/drawing/2014/main" id="{686798FA-B651-6A6F-9485-81CE34B78EDC}"/>
                    </a:ext>
                  </a:extLst>
                </p:cNvPr>
                <p:cNvPicPr/>
                <p:nvPr/>
              </p:nvPicPr>
              <p:blipFill>
                <a:blip r:embed="rId226"/>
                <a:stretch>
                  <a:fillRect/>
                </a:stretch>
              </p:blipFill>
              <p:spPr>
                <a:xfrm>
                  <a:off x="10415694" y="471333"/>
                  <a:ext cx="1256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59" name="Ink 158">
                  <a:extLst>
                    <a:ext uri="{FF2B5EF4-FFF2-40B4-BE49-F238E27FC236}">
                      <a16:creationId xmlns:a16="http://schemas.microsoft.com/office/drawing/2014/main" id="{9CC4D63F-2177-0D87-126B-EA532FCBD1C8}"/>
                    </a:ext>
                  </a:extLst>
                </p14:cNvPr>
                <p14:cNvContentPartPr/>
                <p14:nvPr/>
              </p14:nvContentPartPr>
              <p14:xfrm>
                <a:off x="10441614" y="540093"/>
                <a:ext cx="88200" cy="39240"/>
              </p14:xfrm>
            </p:contentPart>
          </mc:Choice>
          <mc:Fallback>
            <p:pic>
              <p:nvPicPr>
                <p:cNvPr id="159" name="Ink 158">
                  <a:extLst>
                    <a:ext uri="{FF2B5EF4-FFF2-40B4-BE49-F238E27FC236}">
                      <a16:creationId xmlns:a16="http://schemas.microsoft.com/office/drawing/2014/main" id="{9CC4D63F-2177-0D87-126B-EA532FCBD1C8}"/>
                    </a:ext>
                  </a:extLst>
                </p:cNvPr>
                <p:cNvPicPr/>
                <p:nvPr/>
              </p:nvPicPr>
              <p:blipFill>
                <a:blip r:embed="rId228"/>
                <a:stretch>
                  <a:fillRect/>
                </a:stretch>
              </p:blipFill>
              <p:spPr>
                <a:xfrm>
                  <a:off x="10423974" y="522453"/>
                  <a:ext cx="1238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61" name="Ink 160">
                  <a:extLst>
                    <a:ext uri="{FF2B5EF4-FFF2-40B4-BE49-F238E27FC236}">
                      <a16:creationId xmlns:a16="http://schemas.microsoft.com/office/drawing/2014/main" id="{5C460644-8E5A-0FC1-F013-EC789B34ED18}"/>
                    </a:ext>
                  </a:extLst>
                </p14:cNvPr>
                <p14:cNvContentPartPr/>
                <p14:nvPr/>
              </p14:nvContentPartPr>
              <p14:xfrm>
                <a:off x="10491654" y="472773"/>
                <a:ext cx="156600" cy="68040"/>
              </p14:xfrm>
            </p:contentPart>
          </mc:Choice>
          <mc:Fallback>
            <p:pic>
              <p:nvPicPr>
                <p:cNvPr id="161" name="Ink 160">
                  <a:extLst>
                    <a:ext uri="{FF2B5EF4-FFF2-40B4-BE49-F238E27FC236}">
                      <a16:creationId xmlns:a16="http://schemas.microsoft.com/office/drawing/2014/main" id="{5C460644-8E5A-0FC1-F013-EC789B34ED18}"/>
                    </a:ext>
                  </a:extLst>
                </p:cNvPr>
                <p:cNvPicPr/>
                <p:nvPr/>
              </p:nvPicPr>
              <p:blipFill>
                <a:blip r:embed="rId230"/>
                <a:stretch>
                  <a:fillRect/>
                </a:stretch>
              </p:blipFill>
              <p:spPr>
                <a:xfrm>
                  <a:off x="10473654" y="455133"/>
                  <a:ext cx="192240" cy="103680"/>
                </a:xfrm>
                <a:prstGeom prst="rect">
                  <a:avLst/>
                </a:prstGeom>
              </p:spPr>
            </p:pic>
          </mc:Fallback>
        </mc:AlternateContent>
      </p:grpSp>
      <p:grpSp>
        <p:nvGrpSpPr>
          <p:cNvPr id="178" name="Group 177">
            <a:extLst>
              <a:ext uri="{FF2B5EF4-FFF2-40B4-BE49-F238E27FC236}">
                <a16:creationId xmlns:a16="http://schemas.microsoft.com/office/drawing/2014/main" id="{32ED9B35-14FC-8253-90DE-75D01D78AD3D}"/>
              </a:ext>
            </a:extLst>
          </p:cNvPr>
          <p:cNvGrpSpPr/>
          <p:nvPr/>
        </p:nvGrpSpPr>
        <p:grpSpPr>
          <a:xfrm>
            <a:off x="9113934" y="737733"/>
            <a:ext cx="336960" cy="375120"/>
            <a:chOff x="9113934" y="737733"/>
            <a:chExt cx="336960" cy="375120"/>
          </a:xfrm>
        </p:grpSpPr>
        <mc:AlternateContent xmlns:mc="http://schemas.openxmlformats.org/markup-compatibility/2006">
          <mc:Choice xmlns:p14="http://schemas.microsoft.com/office/powerpoint/2010/main" Requires="p14">
            <p:contentPart p14:bwMode="auto" r:id="rId231">
              <p14:nvContentPartPr>
                <p14:cNvPr id="166" name="Ink 165">
                  <a:extLst>
                    <a:ext uri="{FF2B5EF4-FFF2-40B4-BE49-F238E27FC236}">
                      <a16:creationId xmlns:a16="http://schemas.microsoft.com/office/drawing/2014/main" id="{F901F177-7FE0-1E95-948E-90AB5F3C53C4}"/>
                    </a:ext>
                  </a:extLst>
                </p14:cNvPr>
                <p14:cNvContentPartPr/>
                <p14:nvPr/>
              </p14:nvContentPartPr>
              <p14:xfrm>
                <a:off x="9113934" y="818013"/>
                <a:ext cx="38520" cy="217440"/>
              </p14:xfrm>
            </p:contentPart>
          </mc:Choice>
          <mc:Fallback>
            <p:pic>
              <p:nvPicPr>
                <p:cNvPr id="166" name="Ink 165">
                  <a:extLst>
                    <a:ext uri="{FF2B5EF4-FFF2-40B4-BE49-F238E27FC236}">
                      <a16:creationId xmlns:a16="http://schemas.microsoft.com/office/drawing/2014/main" id="{F901F177-7FE0-1E95-948E-90AB5F3C53C4}"/>
                    </a:ext>
                  </a:extLst>
                </p:cNvPr>
                <p:cNvPicPr/>
                <p:nvPr/>
              </p:nvPicPr>
              <p:blipFill>
                <a:blip r:embed="rId232"/>
                <a:stretch>
                  <a:fillRect/>
                </a:stretch>
              </p:blipFill>
              <p:spPr>
                <a:xfrm>
                  <a:off x="9096294" y="800013"/>
                  <a:ext cx="7416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67" name="Ink 166">
                  <a:extLst>
                    <a:ext uri="{FF2B5EF4-FFF2-40B4-BE49-F238E27FC236}">
                      <a16:creationId xmlns:a16="http://schemas.microsoft.com/office/drawing/2014/main" id="{2880DBCD-F511-BF10-1E7E-13861F8B8555}"/>
                    </a:ext>
                  </a:extLst>
                </p14:cNvPr>
                <p14:cNvContentPartPr/>
                <p14:nvPr/>
              </p14:nvContentPartPr>
              <p14:xfrm>
                <a:off x="9192774" y="737733"/>
                <a:ext cx="258120" cy="375120"/>
              </p14:xfrm>
            </p:contentPart>
          </mc:Choice>
          <mc:Fallback>
            <p:pic>
              <p:nvPicPr>
                <p:cNvPr id="167" name="Ink 166">
                  <a:extLst>
                    <a:ext uri="{FF2B5EF4-FFF2-40B4-BE49-F238E27FC236}">
                      <a16:creationId xmlns:a16="http://schemas.microsoft.com/office/drawing/2014/main" id="{2880DBCD-F511-BF10-1E7E-13861F8B8555}"/>
                    </a:ext>
                  </a:extLst>
                </p:cNvPr>
                <p:cNvPicPr/>
                <p:nvPr/>
              </p:nvPicPr>
              <p:blipFill>
                <a:blip r:embed="rId234"/>
                <a:stretch>
                  <a:fillRect/>
                </a:stretch>
              </p:blipFill>
              <p:spPr>
                <a:xfrm>
                  <a:off x="9174774" y="719733"/>
                  <a:ext cx="293760" cy="410760"/>
                </a:xfrm>
                <a:prstGeom prst="rect">
                  <a:avLst/>
                </a:prstGeom>
              </p:spPr>
            </p:pic>
          </mc:Fallback>
        </mc:AlternateContent>
      </p:grpSp>
      <p:grpSp>
        <p:nvGrpSpPr>
          <p:cNvPr id="177" name="Group 176">
            <a:extLst>
              <a:ext uri="{FF2B5EF4-FFF2-40B4-BE49-F238E27FC236}">
                <a16:creationId xmlns:a16="http://schemas.microsoft.com/office/drawing/2014/main" id="{0339AD34-A2CC-C26C-4C71-0A3606FB56E1}"/>
              </a:ext>
            </a:extLst>
          </p:cNvPr>
          <p:cNvGrpSpPr/>
          <p:nvPr/>
        </p:nvGrpSpPr>
        <p:grpSpPr>
          <a:xfrm>
            <a:off x="9741414" y="902613"/>
            <a:ext cx="1600200" cy="384480"/>
            <a:chOff x="9741414" y="902613"/>
            <a:chExt cx="1600200" cy="384480"/>
          </a:xfrm>
        </p:grpSpPr>
        <mc:AlternateContent xmlns:mc="http://schemas.openxmlformats.org/markup-compatibility/2006">
          <mc:Choice xmlns:p14="http://schemas.microsoft.com/office/powerpoint/2010/main" Requires="p14">
            <p:contentPart p14:bwMode="auto" r:id="rId235">
              <p14:nvContentPartPr>
                <p14:cNvPr id="168" name="Ink 167">
                  <a:extLst>
                    <a:ext uri="{FF2B5EF4-FFF2-40B4-BE49-F238E27FC236}">
                      <a16:creationId xmlns:a16="http://schemas.microsoft.com/office/drawing/2014/main" id="{15B64C81-CC91-ACE1-73A4-D5B53A1E0E46}"/>
                    </a:ext>
                  </a:extLst>
                </p14:cNvPr>
                <p14:cNvContentPartPr/>
                <p14:nvPr/>
              </p14:nvContentPartPr>
              <p14:xfrm>
                <a:off x="9741414" y="902613"/>
                <a:ext cx="223560" cy="334080"/>
              </p14:xfrm>
            </p:contentPart>
          </mc:Choice>
          <mc:Fallback>
            <p:pic>
              <p:nvPicPr>
                <p:cNvPr id="168" name="Ink 167">
                  <a:extLst>
                    <a:ext uri="{FF2B5EF4-FFF2-40B4-BE49-F238E27FC236}">
                      <a16:creationId xmlns:a16="http://schemas.microsoft.com/office/drawing/2014/main" id="{15B64C81-CC91-ACE1-73A4-D5B53A1E0E46}"/>
                    </a:ext>
                  </a:extLst>
                </p:cNvPr>
                <p:cNvPicPr/>
                <p:nvPr/>
              </p:nvPicPr>
              <p:blipFill>
                <a:blip r:embed="rId236"/>
                <a:stretch>
                  <a:fillRect/>
                </a:stretch>
              </p:blipFill>
              <p:spPr>
                <a:xfrm>
                  <a:off x="9723414" y="884973"/>
                  <a:ext cx="25920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69" name="Ink 168">
                  <a:extLst>
                    <a:ext uri="{FF2B5EF4-FFF2-40B4-BE49-F238E27FC236}">
                      <a16:creationId xmlns:a16="http://schemas.microsoft.com/office/drawing/2014/main" id="{0F1AF6B0-62D1-B7DF-1612-3BD624D46BCC}"/>
                    </a:ext>
                  </a:extLst>
                </p14:cNvPr>
                <p14:cNvContentPartPr/>
                <p14:nvPr/>
              </p14:nvContentPartPr>
              <p14:xfrm>
                <a:off x="10088094" y="1061373"/>
                <a:ext cx="19440" cy="97920"/>
              </p14:xfrm>
            </p:contentPart>
          </mc:Choice>
          <mc:Fallback>
            <p:pic>
              <p:nvPicPr>
                <p:cNvPr id="169" name="Ink 168">
                  <a:extLst>
                    <a:ext uri="{FF2B5EF4-FFF2-40B4-BE49-F238E27FC236}">
                      <a16:creationId xmlns:a16="http://schemas.microsoft.com/office/drawing/2014/main" id="{0F1AF6B0-62D1-B7DF-1612-3BD624D46BCC}"/>
                    </a:ext>
                  </a:extLst>
                </p:cNvPr>
                <p:cNvPicPr/>
                <p:nvPr/>
              </p:nvPicPr>
              <p:blipFill>
                <a:blip r:embed="rId238"/>
                <a:stretch>
                  <a:fillRect/>
                </a:stretch>
              </p:blipFill>
              <p:spPr>
                <a:xfrm>
                  <a:off x="10070454" y="1043733"/>
                  <a:ext cx="550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70" name="Ink 169">
                  <a:extLst>
                    <a:ext uri="{FF2B5EF4-FFF2-40B4-BE49-F238E27FC236}">
                      <a16:creationId xmlns:a16="http://schemas.microsoft.com/office/drawing/2014/main" id="{098E705B-4CB9-8B8F-8479-FAAC1A9288FE}"/>
                    </a:ext>
                  </a:extLst>
                </p14:cNvPr>
                <p14:cNvContentPartPr/>
                <p14:nvPr/>
              </p14:nvContentPartPr>
              <p14:xfrm>
                <a:off x="10136334" y="953013"/>
                <a:ext cx="2160" cy="360"/>
              </p14:xfrm>
            </p:contentPart>
          </mc:Choice>
          <mc:Fallback>
            <p:pic>
              <p:nvPicPr>
                <p:cNvPr id="170" name="Ink 169">
                  <a:extLst>
                    <a:ext uri="{FF2B5EF4-FFF2-40B4-BE49-F238E27FC236}">
                      <a16:creationId xmlns:a16="http://schemas.microsoft.com/office/drawing/2014/main" id="{098E705B-4CB9-8B8F-8479-FAAC1A9288FE}"/>
                    </a:ext>
                  </a:extLst>
                </p:cNvPr>
                <p:cNvPicPr/>
                <p:nvPr/>
              </p:nvPicPr>
              <p:blipFill>
                <a:blip r:embed="rId240"/>
                <a:stretch>
                  <a:fillRect/>
                </a:stretch>
              </p:blipFill>
              <p:spPr>
                <a:xfrm>
                  <a:off x="10118694" y="935373"/>
                  <a:ext cx="378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71" name="Ink 170">
                  <a:extLst>
                    <a:ext uri="{FF2B5EF4-FFF2-40B4-BE49-F238E27FC236}">
                      <a16:creationId xmlns:a16="http://schemas.microsoft.com/office/drawing/2014/main" id="{9327FE11-AD37-97EE-C5D0-365BCA6D969F}"/>
                    </a:ext>
                  </a:extLst>
                </p14:cNvPr>
                <p14:cNvContentPartPr/>
                <p14:nvPr/>
              </p14:nvContentPartPr>
              <p14:xfrm>
                <a:off x="10214094" y="996213"/>
                <a:ext cx="285840" cy="172800"/>
              </p14:xfrm>
            </p:contentPart>
          </mc:Choice>
          <mc:Fallback>
            <p:pic>
              <p:nvPicPr>
                <p:cNvPr id="171" name="Ink 170">
                  <a:extLst>
                    <a:ext uri="{FF2B5EF4-FFF2-40B4-BE49-F238E27FC236}">
                      <a16:creationId xmlns:a16="http://schemas.microsoft.com/office/drawing/2014/main" id="{9327FE11-AD37-97EE-C5D0-365BCA6D969F}"/>
                    </a:ext>
                  </a:extLst>
                </p:cNvPr>
                <p:cNvPicPr/>
                <p:nvPr/>
              </p:nvPicPr>
              <p:blipFill>
                <a:blip r:embed="rId242"/>
                <a:stretch>
                  <a:fillRect/>
                </a:stretch>
              </p:blipFill>
              <p:spPr>
                <a:xfrm>
                  <a:off x="10196094" y="978213"/>
                  <a:ext cx="32148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72" name="Ink 171">
                  <a:extLst>
                    <a:ext uri="{FF2B5EF4-FFF2-40B4-BE49-F238E27FC236}">
                      <a16:creationId xmlns:a16="http://schemas.microsoft.com/office/drawing/2014/main" id="{D3ACAEDE-5969-3398-CB29-CE0C74EE5DB8}"/>
                    </a:ext>
                  </a:extLst>
                </p14:cNvPr>
                <p14:cNvContentPartPr/>
                <p14:nvPr/>
              </p14:nvContentPartPr>
              <p14:xfrm>
                <a:off x="10474014" y="1032213"/>
                <a:ext cx="104400" cy="187200"/>
              </p14:xfrm>
            </p:contentPart>
          </mc:Choice>
          <mc:Fallback>
            <p:pic>
              <p:nvPicPr>
                <p:cNvPr id="172" name="Ink 171">
                  <a:extLst>
                    <a:ext uri="{FF2B5EF4-FFF2-40B4-BE49-F238E27FC236}">
                      <a16:creationId xmlns:a16="http://schemas.microsoft.com/office/drawing/2014/main" id="{D3ACAEDE-5969-3398-CB29-CE0C74EE5DB8}"/>
                    </a:ext>
                  </a:extLst>
                </p:cNvPr>
                <p:cNvPicPr/>
                <p:nvPr/>
              </p:nvPicPr>
              <p:blipFill>
                <a:blip r:embed="rId244"/>
                <a:stretch>
                  <a:fillRect/>
                </a:stretch>
              </p:blipFill>
              <p:spPr>
                <a:xfrm>
                  <a:off x="10456374" y="1014213"/>
                  <a:ext cx="1400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73" name="Ink 172">
                  <a:extLst>
                    <a:ext uri="{FF2B5EF4-FFF2-40B4-BE49-F238E27FC236}">
                      <a16:creationId xmlns:a16="http://schemas.microsoft.com/office/drawing/2014/main" id="{63C4A9D5-FDFB-A7FF-E6E1-802F4F5ADD5C}"/>
                    </a:ext>
                  </a:extLst>
                </p14:cNvPr>
                <p14:cNvContentPartPr/>
                <p14:nvPr/>
              </p14:nvContentPartPr>
              <p14:xfrm>
                <a:off x="10495974" y="992253"/>
                <a:ext cx="152640" cy="126720"/>
              </p14:xfrm>
            </p:contentPart>
          </mc:Choice>
          <mc:Fallback>
            <p:pic>
              <p:nvPicPr>
                <p:cNvPr id="173" name="Ink 172">
                  <a:extLst>
                    <a:ext uri="{FF2B5EF4-FFF2-40B4-BE49-F238E27FC236}">
                      <a16:creationId xmlns:a16="http://schemas.microsoft.com/office/drawing/2014/main" id="{63C4A9D5-FDFB-A7FF-E6E1-802F4F5ADD5C}"/>
                    </a:ext>
                  </a:extLst>
                </p:cNvPr>
                <p:cNvPicPr/>
                <p:nvPr/>
              </p:nvPicPr>
              <p:blipFill>
                <a:blip r:embed="rId246"/>
                <a:stretch>
                  <a:fillRect/>
                </a:stretch>
              </p:blipFill>
              <p:spPr>
                <a:xfrm>
                  <a:off x="10477974" y="974613"/>
                  <a:ext cx="1882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74" name="Ink 173">
                  <a:extLst>
                    <a:ext uri="{FF2B5EF4-FFF2-40B4-BE49-F238E27FC236}">
                      <a16:creationId xmlns:a16="http://schemas.microsoft.com/office/drawing/2014/main" id="{57E7C342-2E3B-227C-3941-DC9EC86F1BD2}"/>
                    </a:ext>
                  </a:extLst>
                </p14:cNvPr>
                <p14:cNvContentPartPr/>
                <p14:nvPr/>
              </p14:nvContentPartPr>
              <p14:xfrm>
                <a:off x="10706934" y="1051653"/>
                <a:ext cx="227880" cy="209520"/>
              </p14:xfrm>
            </p:contentPart>
          </mc:Choice>
          <mc:Fallback>
            <p:pic>
              <p:nvPicPr>
                <p:cNvPr id="174" name="Ink 173">
                  <a:extLst>
                    <a:ext uri="{FF2B5EF4-FFF2-40B4-BE49-F238E27FC236}">
                      <a16:creationId xmlns:a16="http://schemas.microsoft.com/office/drawing/2014/main" id="{57E7C342-2E3B-227C-3941-DC9EC86F1BD2}"/>
                    </a:ext>
                  </a:extLst>
                </p:cNvPr>
                <p:cNvPicPr/>
                <p:nvPr/>
              </p:nvPicPr>
              <p:blipFill>
                <a:blip r:embed="rId248"/>
                <a:stretch>
                  <a:fillRect/>
                </a:stretch>
              </p:blipFill>
              <p:spPr>
                <a:xfrm>
                  <a:off x="10688934" y="1033653"/>
                  <a:ext cx="26352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75" name="Ink 174">
                  <a:extLst>
                    <a:ext uri="{FF2B5EF4-FFF2-40B4-BE49-F238E27FC236}">
                      <a16:creationId xmlns:a16="http://schemas.microsoft.com/office/drawing/2014/main" id="{7898D007-1ED8-5B55-D84C-E1C994BE42E6}"/>
                    </a:ext>
                  </a:extLst>
                </p14:cNvPr>
                <p14:cNvContentPartPr/>
                <p14:nvPr/>
              </p14:nvContentPartPr>
              <p14:xfrm>
                <a:off x="11037414" y="956253"/>
                <a:ext cx="279720" cy="330840"/>
              </p14:xfrm>
            </p:contentPart>
          </mc:Choice>
          <mc:Fallback>
            <p:pic>
              <p:nvPicPr>
                <p:cNvPr id="175" name="Ink 174">
                  <a:extLst>
                    <a:ext uri="{FF2B5EF4-FFF2-40B4-BE49-F238E27FC236}">
                      <a16:creationId xmlns:a16="http://schemas.microsoft.com/office/drawing/2014/main" id="{7898D007-1ED8-5B55-D84C-E1C994BE42E6}"/>
                    </a:ext>
                  </a:extLst>
                </p:cNvPr>
                <p:cNvPicPr/>
                <p:nvPr/>
              </p:nvPicPr>
              <p:blipFill>
                <a:blip r:embed="rId250"/>
                <a:stretch>
                  <a:fillRect/>
                </a:stretch>
              </p:blipFill>
              <p:spPr>
                <a:xfrm>
                  <a:off x="11019774" y="938253"/>
                  <a:ext cx="31536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76" name="Ink 175">
                  <a:extLst>
                    <a:ext uri="{FF2B5EF4-FFF2-40B4-BE49-F238E27FC236}">
                      <a16:creationId xmlns:a16="http://schemas.microsoft.com/office/drawing/2014/main" id="{EFF0C231-DC5B-857A-DDB0-DB4632C04528}"/>
                    </a:ext>
                  </a:extLst>
                </p14:cNvPr>
                <p14:cNvContentPartPr/>
                <p14:nvPr/>
              </p14:nvContentPartPr>
              <p14:xfrm>
                <a:off x="11089254" y="1091253"/>
                <a:ext cx="252360" cy="59400"/>
              </p14:xfrm>
            </p:contentPart>
          </mc:Choice>
          <mc:Fallback>
            <p:pic>
              <p:nvPicPr>
                <p:cNvPr id="176" name="Ink 175">
                  <a:extLst>
                    <a:ext uri="{FF2B5EF4-FFF2-40B4-BE49-F238E27FC236}">
                      <a16:creationId xmlns:a16="http://schemas.microsoft.com/office/drawing/2014/main" id="{EFF0C231-DC5B-857A-DDB0-DB4632C04528}"/>
                    </a:ext>
                  </a:extLst>
                </p:cNvPr>
                <p:cNvPicPr/>
                <p:nvPr/>
              </p:nvPicPr>
              <p:blipFill>
                <a:blip r:embed="rId252"/>
                <a:stretch>
                  <a:fillRect/>
                </a:stretch>
              </p:blipFill>
              <p:spPr>
                <a:xfrm>
                  <a:off x="11071254" y="1073253"/>
                  <a:ext cx="288000" cy="95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3">
            <p14:nvContentPartPr>
              <p14:cNvPr id="179" name="Ink 178">
                <a:extLst>
                  <a:ext uri="{FF2B5EF4-FFF2-40B4-BE49-F238E27FC236}">
                    <a16:creationId xmlns:a16="http://schemas.microsoft.com/office/drawing/2014/main" id="{0F3FDF02-2ED3-A692-9BBE-1A36F46C3D31}"/>
                  </a:ext>
                </a:extLst>
              </p14:cNvPr>
              <p14:cNvContentPartPr/>
              <p14:nvPr/>
            </p14:nvContentPartPr>
            <p14:xfrm>
              <a:off x="8868414" y="2695413"/>
              <a:ext cx="836640" cy="126360"/>
            </p14:xfrm>
          </p:contentPart>
        </mc:Choice>
        <mc:Fallback>
          <p:pic>
            <p:nvPicPr>
              <p:cNvPr id="179" name="Ink 178">
                <a:extLst>
                  <a:ext uri="{FF2B5EF4-FFF2-40B4-BE49-F238E27FC236}">
                    <a16:creationId xmlns:a16="http://schemas.microsoft.com/office/drawing/2014/main" id="{0F3FDF02-2ED3-A692-9BBE-1A36F46C3D31}"/>
                  </a:ext>
                </a:extLst>
              </p:cNvPr>
              <p:cNvPicPr/>
              <p:nvPr/>
            </p:nvPicPr>
            <p:blipFill>
              <a:blip r:embed="rId254"/>
              <a:stretch>
                <a:fillRect/>
              </a:stretch>
            </p:blipFill>
            <p:spPr>
              <a:xfrm>
                <a:off x="8850414" y="2677413"/>
                <a:ext cx="872280" cy="162000"/>
              </a:xfrm>
              <a:prstGeom prst="rect">
                <a:avLst/>
              </a:prstGeom>
            </p:spPr>
          </p:pic>
        </mc:Fallback>
      </mc:AlternateContent>
      <p:grpSp>
        <p:nvGrpSpPr>
          <p:cNvPr id="202" name="Group 201">
            <a:extLst>
              <a:ext uri="{FF2B5EF4-FFF2-40B4-BE49-F238E27FC236}">
                <a16:creationId xmlns:a16="http://schemas.microsoft.com/office/drawing/2014/main" id="{462ECA04-8B71-CD03-2C12-5B6C5FD37C92}"/>
              </a:ext>
            </a:extLst>
          </p:cNvPr>
          <p:cNvGrpSpPr/>
          <p:nvPr/>
        </p:nvGrpSpPr>
        <p:grpSpPr>
          <a:xfrm>
            <a:off x="9831774" y="2359173"/>
            <a:ext cx="835920" cy="403560"/>
            <a:chOff x="9831774" y="2359173"/>
            <a:chExt cx="835920" cy="403560"/>
          </a:xfrm>
        </p:grpSpPr>
        <mc:AlternateContent xmlns:mc="http://schemas.openxmlformats.org/markup-compatibility/2006">
          <mc:Choice xmlns:p14="http://schemas.microsoft.com/office/powerpoint/2010/main" Requires="p14">
            <p:contentPart p14:bwMode="auto" r:id="rId255">
              <p14:nvContentPartPr>
                <p14:cNvPr id="190" name="Ink 189">
                  <a:extLst>
                    <a:ext uri="{FF2B5EF4-FFF2-40B4-BE49-F238E27FC236}">
                      <a16:creationId xmlns:a16="http://schemas.microsoft.com/office/drawing/2014/main" id="{EFFFD14B-1578-12FB-A244-F36C113011EA}"/>
                    </a:ext>
                  </a:extLst>
                </p14:cNvPr>
                <p14:cNvContentPartPr/>
                <p14:nvPr/>
              </p14:nvContentPartPr>
              <p14:xfrm>
                <a:off x="9840774" y="2493453"/>
                <a:ext cx="12600" cy="227520"/>
              </p14:xfrm>
            </p:contentPart>
          </mc:Choice>
          <mc:Fallback>
            <p:pic>
              <p:nvPicPr>
                <p:cNvPr id="190" name="Ink 189">
                  <a:extLst>
                    <a:ext uri="{FF2B5EF4-FFF2-40B4-BE49-F238E27FC236}">
                      <a16:creationId xmlns:a16="http://schemas.microsoft.com/office/drawing/2014/main" id="{EFFFD14B-1578-12FB-A244-F36C113011EA}"/>
                    </a:ext>
                  </a:extLst>
                </p:cNvPr>
                <p:cNvPicPr/>
                <p:nvPr/>
              </p:nvPicPr>
              <p:blipFill>
                <a:blip r:embed="rId256"/>
                <a:stretch>
                  <a:fillRect/>
                </a:stretch>
              </p:blipFill>
              <p:spPr>
                <a:xfrm>
                  <a:off x="9823134" y="2475813"/>
                  <a:ext cx="482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91" name="Ink 190">
                  <a:extLst>
                    <a:ext uri="{FF2B5EF4-FFF2-40B4-BE49-F238E27FC236}">
                      <a16:creationId xmlns:a16="http://schemas.microsoft.com/office/drawing/2014/main" id="{0A50794F-47DD-F877-3E34-BE0EAC12075B}"/>
                    </a:ext>
                  </a:extLst>
                </p14:cNvPr>
                <p14:cNvContentPartPr/>
                <p14:nvPr/>
              </p14:nvContentPartPr>
              <p14:xfrm>
                <a:off x="9831774" y="2359173"/>
                <a:ext cx="218880" cy="178920"/>
              </p14:xfrm>
            </p:contentPart>
          </mc:Choice>
          <mc:Fallback>
            <p:pic>
              <p:nvPicPr>
                <p:cNvPr id="191" name="Ink 190">
                  <a:extLst>
                    <a:ext uri="{FF2B5EF4-FFF2-40B4-BE49-F238E27FC236}">
                      <a16:creationId xmlns:a16="http://schemas.microsoft.com/office/drawing/2014/main" id="{0A50794F-47DD-F877-3E34-BE0EAC12075B}"/>
                    </a:ext>
                  </a:extLst>
                </p:cNvPr>
                <p:cNvPicPr/>
                <p:nvPr/>
              </p:nvPicPr>
              <p:blipFill>
                <a:blip r:embed="rId258"/>
                <a:stretch>
                  <a:fillRect/>
                </a:stretch>
              </p:blipFill>
              <p:spPr>
                <a:xfrm>
                  <a:off x="9813774" y="2341173"/>
                  <a:ext cx="2545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92" name="Ink 191">
                  <a:extLst>
                    <a:ext uri="{FF2B5EF4-FFF2-40B4-BE49-F238E27FC236}">
                      <a16:creationId xmlns:a16="http://schemas.microsoft.com/office/drawing/2014/main" id="{85E81309-C78B-F962-EF75-55971A817EBE}"/>
                    </a:ext>
                  </a:extLst>
                </p14:cNvPr>
                <p14:cNvContentPartPr/>
                <p14:nvPr/>
              </p14:nvContentPartPr>
              <p14:xfrm>
                <a:off x="10008894" y="2595693"/>
                <a:ext cx="102960" cy="98640"/>
              </p14:xfrm>
            </p:contentPart>
          </mc:Choice>
          <mc:Fallback>
            <p:pic>
              <p:nvPicPr>
                <p:cNvPr id="192" name="Ink 191">
                  <a:extLst>
                    <a:ext uri="{FF2B5EF4-FFF2-40B4-BE49-F238E27FC236}">
                      <a16:creationId xmlns:a16="http://schemas.microsoft.com/office/drawing/2014/main" id="{85E81309-C78B-F962-EF75-55971A817EBE}"/>
                    </a:ext>
                  </a:extLst>
                </p:cNvPr>
                <p:cNvPicPr/>
                <p:nvPr/>
              </p:nvPicPr>
              <p:blipFill>
                <a:blip r:embed="rId260"/>
                <a:stretch>
                  <a:fillRect/>
                </a:stretch>
              </p:blipFill>
              <p:spPr>
                <a:xfrm>
                  <a:off x="9990894" y="2578053"/>
                  <a:ext cx="1386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93" name="Ink 192">
                  <a:extLst>
                    <a:ext uri="{FF2B5EF4-FFF2-40B4-BE49-F238E27FC236}">
                      <a16:creationId xmlns:a16="http://schemas.microsoft.com/office/drawing/2014/main" id="{BC4DAFB9-1115-1D52-AAA0-E9C5A28D5372}"/>
                    </a:ext>
                  </a:extLst>
                </p14:cNvPr>
                <p14:cNvContentPartPr/>
                <p14:nvPr/>
              </p14:nvContentPartPr>
              <p14:xfrm>
                <a:off x="10197534" y="2583813"/>
                <a:ext cx="146160" cy="138960"/>
              </p14:xfrm>
            </p:contentPart>
          </mc:Choice>
          <mc:Fallback>
            <p:pic>
              <p:nvPicPr>
                <p:cNvPr id="193" name="Ink 192">
                  <a:extLst>
                    <a:ext uri="{FF2B5EF4-FFF2-40B4-BE49-F238E27FC236}">
                      <a16:creationId xmlns:a16="http://schemas.microsoft.com/office/drawing/2014/main" id="{BC4DAFB9-1115-1D52-AAA0-E9C5A28D5372}"/>
                    </a:ext>
                  </a:extLst>
                </p:cNvPr>
                <p:cNvPicPr/>
                <p:nvPr/>
              </p:nvPicPr>
              <p:blipFill>
                <a:blip r:embed="rId262"/>
                <a:stretch>
                  <a:fillRect/>
                </a:stretch>
              </p:blipFill>
              <p:spPr>
                <a:xfrm>
                  <a:off x="10179534" y="2566173"/>
                  <a:ext cx="1818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94" name="Ink 193">
                  <a:extLst>
                    <a:ext uri="{FF2B5EF4-FFF2-40B4-BE49-F238E27FC236}">
                      <a16:creationId xmlns:a16="http://schemas.microsoft.com/office/drawing/2014/main" id="{B2A8B928-6DD7-058C-5999-249FE19516B7}"/>
                    </a:ext>
                  </a:extLst>
                </p14:cNvPr>
                <p14:cNvContentPartPr/>
                <p14:nvPr/>
              </p14:nvContentPartPr>
              <p14:xfrm>
                <a:off x="10443054" y="2477253"/>
                <a:ext cx="138960" cy="257040"/>
              </p14:xfrm>
            </p:contentPart>
          </mc:Choice>
          <mc:Fallback>
            <p:pic>
              <p:nvPicPr>
                <p:cNvPr id="194" name="Ink 193">
                  <a:extLst>
                    <a:ext uri="{FF2B5EF4-FFF2-40B4-BE49-F238E27FC236}">
                      <a16:creationId xmlns:a16="http://schemas.microsoft.com/office/drawing/2014/main" id="{B2A8B928-6DD7-058C-5999-249FE19516B7}"/>
                    </a:ext>
                  </a:extLst>
                </p:cNvPr>
                <p:cNvPicPr/>
                <p:nvPr/>
              </p:nvPicPr>
              <p:blipFill>
                <a:blip r:embed="rId264"/>
                <a:stretch>
                  <a:fillRect/>
                </a:stretch>
              </p:blipFill>
              <p:spPr>
                <a:xfrm>
                  <a:off x="10425054" y="2459253"/>
                  <a:ext cx="1746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96" name="Ink 195">
                  <a:extLst>
                    <a:ext uri="{FF2B5EF4-FFF2-40B4-BE49-F238E27FC236}">
                      <a16:creationId xmlns:a16="http://schemas.microsoft.com/office/drawing/2014/main" id="{6F1BB621-095F-72DE-9D68-185313E5ABC7}"/>
                    </a:ext>
                  </a:extLst>
                </p14:cNvPr>
                <p14:cNvContentPartPr/>
                <p14:nvPr/>
              </p14:nvContentPartPr>
              <p14:xfrm>
                <a:off x="10667334" y="2762373"/>
                <a:ext cx="360" cy="360"/>
              </p14:xfrm>
            </p:contentPart>
          </mc:Choice>
          <mc:Fallback>
            <p:pic>
              <p:nvPicPr>
                <p:cNvPr id="196" name="Ink 195">
                  <a:extLst>
                    <a:ext uri="{FF2B5EF4-FFF2-40B4-BE49-F238E27FC236}">
                      <a16:creationId xmlns:a16="http://schemas.microsoft.com/office/drawing/2014/main" id="{6F1BB621-095F-72DE-9D68-185313E5ABC7}"/>
                    </a:ext>
                  </a:extLst>
                </p:cNvPr>
                <p:cNvPicPr/>
                <p:nvPr/>
              </p:nvPicPr>
              <p:blipFill>
                <a:blip r:embed="rId266"/>
                <a:stretch>
                  <a:fillRect/>
                </a:stretch>
              </p:blipFill>
              <p:spPr>
                <a:xfrm>
                  <a:off x="10649694" y="2744733"/>
                  <a:ext cx="36000" cy="36000"/>
                </a:xfrm>
                <a:prstGeom prst="rect">
                  <a:avLst/>
                </a:prstGeom>
              </p:spPr>
            </p:pic>
          </mc:Fallback>
        </mc:AlternateContent>
      </p:grpSp>
      <p:grpSp>
        <p:nvGrpSpPr>
          <p:cNvPr id="204" name="Group 203">
            <a:extLst>
              <a:ext uri="{FF2B5EF4-FFF2-40B4-BE49-F238E27FC236}">
                <a16:creationId xmlns:a16="http://schemas.microsoft.com/office/drawing/2014/main" id="{30FED0D0-8FDF-563F-3C1B-87547DED5315}"/>
              </a:ext>
            </a:extLst>
          </p:cNvPr>
          <p:cNvGrpSpPr/>
          <p:nvPr/>
        </p:nvGrpSpPr>
        <p:grpSpPr>
          <a:xfrm>
            <a:off x="10913934" y="2470053"/>
            <a:ext cx="824040" cy="322200"/>
            <a:chOff x="10913934" y="2470053"/>
            <a:chExt cx="824040" cy="322200"/>
          </a:xfrm>
        </p:grpSpPr>
        <mc:AlternateContent xmlns:mc="http://schemas.openxmlformats.org/markup-compatibility/2006">
          <mc:Choice xmlns:p14="http://schemas.microsoft.com/office/powerpoint/2010/main" Requires="p14">
            <p:contentPart p14:bwMode="auto" r:id="rId267">
              <p14:nvContentPartPr>
                <p14:cNvPr id="197" name="Ink 196">
                  <a:extLst>
                    <a:ext uri="{FF2B5EF4-FFF2-40B4-BE49-F238E27FC236}">
                      <a16:creationId xmlns:a16="http://schemas.microsoft.com/office/drawing/2014/main" id="{36A99357-CDCC-9176-3C57-8A1A999BDE5D}"/>
                    </a:ext>
                  </a:extLst>
                </p14:cNvPr>
                <p14:cNvContentPartPr/>
                <p14:nvPr/>
              </p14:nvContentPartPr>
              <p14:xfrm>
                <a:off x="10913934" y="2504973"/>
                <a:ext cx="198000" cy="199080"/>
              </p14:xfrm>
            </p:contentPart>
          </mc:Choice>
          <mc:Fallback>
            <p:pic>
              <p:nvPicPr>
                <p:cNvPr id="197" name="Ink 196">
                  <a:extLst>
                    <a:ext uri="{FF2B5EF4-FFF2-40B4-BE49-F238E27FC236}">
                      <a16:creationId xmlns:a16="http://schemas.microsoft.com/office/drawing/2014/main" id="{36A99357-CDCC-9176-3C57-8A1A999BDE5D}"/>
                    </a:ext>
                  </a:extLst>
                </p:cNvPr>
                <p:cNvPicPr/>
                <p:nvPr/>
              </p:nvPicPr>
              <p:blipFill>
                <a:blip r:embed="rId268"/>
                <a:stretch>
                  <a:fillRect/>
                </a:stretch>
              </p:blipFill>
              <p:spPr>
                <a:xfrm>
                  <a:off x="10896294" y="2487333"/>
                  <a:ext cx="2336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98" name="Ink 197">
                  <a:extLst>
                    <a:ext uri="{FF2B5EF4-FFF2-40B4-BE49-F238E27FC236}">
                      <a16:creationId xmlns:a16="http://schemas.microsoft.com/office/drawing/2014/main" id="{673AB875-1FDB-51CE-AF28-95B3691B25A3}"/>
                    </a:ext>
                  </a:extLst>
                </p14:cNvPr>
                <p14:cNvContentPartPr/>
                <p14:nvPr/>
              </p14:nvContentPartPr>
              <p14:xfrm>
                <a:off x="11192574" y="2502813"/>
                <a:ext cx="104760" cy="233280"/>
              </p14:xfrm>
            </p:contentPart>
          </mc:Choice>
          <mc:Fallback>
            <p:pic>
              <p:nvPicPr>
                <p:cNvPr id="198" name="Ink 197">
                  <a:extLst>
                    <a:ext uri="{FF2B5EF4-FFF2-40B4-BE49-F238E27FC236}">
                      <a16:creationId xmlns:a16="http://schemas.microsoft.com/office/drawing/2014/main" id="{673AB875-1FDB-51CE-AF28-95B3691B25A3}"/>
                    </a:ext>
                  </a:extLst>
                </p:cNvPr>
                <p:cNvPicPr/>
                <p:nvPr/>
              </p:nvPicPr>
              <p:blipFill>
                <a:blip r:embed="rId270"/>
                <a:stretch>
                  <a:fillRect/>
                </a:stretch>
              </p:blipFill>
              <p:spPr>
                <a:xfrm>
                  <a:off x="11174574" y="2484813"/>
                  <a:ext cx="1404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99" name="Ink 198">
                  <a:extLst>
                    <a:ext uri="{FF2B5EF4-FFF2-40B4-BE49-F238E27FC236}">
                      <a16:creationId xmlns:a16="http://schemas.microsoft.com/office/drawing/2014/main" id="{F69EB057-A54B-A219-73AB-E15B6370F107}"/>
                    </a:ext>
                  </a:extLst>
                </p14:cNvPr>
                <p14:cNvContentPartPr/>
                <p14:nvPr/>
              </p14:nvContentPartPr>
              <p14:xfrm>
                <a:off x="11139294" y="2607213"/>
                <a:ext cx="127440" cy="28080"/>
              </p14:xfrm>
            </p:contentPart>
          </mc:Choice>
          <mc:Fallback>
            <p:pic>
              <p:nvPicPr>
                <p:cNvPr id="199" name="Ink 198">
                  <a:extLst>
                    <a:ext uri="{FF2B5EF4-FFF2-40B4-BE49-F238E27FC236}">
                      <a16:creationId xmlns:a16="http://schemas.microsoft.com/office/drawing/2014/main" id="{F69EB057-A54B-A219-73AB-E15B6370F107}"/>
                    </a:ext>
                  </a:extLst>
                </p:cNvPr>
                <p:cNvPicPr/>
                <p:nvPr/>
              </p:nvPicPr>
              <p:blipFill>
                <a:blip r:embed="rId272"/>
                <a:stretch>
                  <a:fillRect/>
                </a:stretch>
              </p:blipFill>
              <p:spPr>
                <a:xfrm>
                  <a:off x="11121654" y="2589213"/>
                  <a:ext cx="1630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00" name="Ink 199">
                  <a:extLst>
                    <a:ext uri="{FF2B5EF4-FFF2-40B4-BE49-F238E27FC236}">
                      <a16:creationId xmlns:a16="http://schemas.microsoft.com/office/drawing/2014/main" id="{5D50EA12-C8E8-58F3-2BD3-8FC2318E9448}"/>
                    </a:ext>
                  </a:extLst>
                </p14:cNvPr>
                <p14:cNvContentPartPr/>
                <p14:nvPr/>
              </p14:nvContentPartPr>
              <p14:xfrm>
                <a:off x="11414694" y="2470053"/>
                <a:ext cx="295560" cy="322200"/>
              </p14:xfrm>
            </p:contentPart>
          </mc:Choice>
          <mc:Fallback>
            <p:pic>
              <p:nvPicPr>
                <p:cNvPr id="200" name="Ink 199">
                  <a:extLst>
                    <a:ext uri="{FF2B5EF4-FFF2-40B4-BE49-F238E27FC236}">
                      <a16:creationId xmlns:a16="http://schemas.microsoft.com/office/drawing/2014/main" id="{5D50EA12-C8E8-58F3-2BD3-8FC2318E9448}"/>
                    </a:ext>
                  </a:extLst>
                </p:cNvPr>
                <p:cNvPicPr/>
                <p:nvPr/>
              </p:nvPicPr>
              <p:blipFill>
                <a:blip r:embed="rId274"/>
                <a:stretch>
                  <a:fillRect/>
                </a:stretch>
              </p:blipFill>
              <p:spPr>
                <a:xfrm>
                  <a:off x="11397054" y="2452413"/>
                  <a:ext cx="33120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03" name="Ink 202">
                  <a:extLst>
                    <a:ext uri="{FF2B5EF4-FFF2-40B4-BE49-F238E27FC236}">
                      <a16:creationId xmlns:a16="http://schemas.microsoft.com/office/drawing/2014/main" id="{504BD5CA-C452-09EA-2683-B462C7C57773}"/>
                    </a:ext>
                  </a:extLst>
                </p14:cNvPr>
                <p14:cNvContentPartPr/>
                <p14:nvPr/>
              </p14:nvContentPartPr>
              <p14:xfrm>
                <a:off x="11493174" y="2654373"/>
                <a:ext cx="244800" cy="28440"/>
              </p14:xfrm>
            </p:contentPart>
          </mc:Choice>
          <mc:Fallback>
            <p:pic>
              <p:nvPicPr>
                <p:cNvPr id="203" name="Ink 202">
                  <a:extLst>
                    <a:ext uri="{FF2B5EF4-FFF2-40B4-BE49-F238E27FC236}">
                      <a16:creationId xmlns:a16="http://schemas.microsoft.com/office/drawing/2014/main" id="{504BD5CA-C452-09EA-2683-B462C7C57773}"/>
                    </a:ext>
                  </a:extLst>
                </p:cNvPr>
                <p:cNvPicPr/>
                <p:nvPr/>
              </p:nvPicPr>
              <p:blipFill>
                <a:blip r:embed="rId276"/>
                <a:stretch>
                  <a:fillRect/>
                </a:stretch>
              </p:blipFill>
              <p:spPr>
                <a:xfrm>
                  <a:off x="11475534" y="2636373"/>
                  <a:ext cx="280440" cy="64080"/>
                </a:xfrm>
                <a:prstGeom prst="rect">
                  <a:avLst/>
                </a:prstGeom>
              </p:spPr>
            </p:pic>
          </mc:Fallback>
        </mc:AlternateContent>
      </p:grpSp>
      <p:grpSp>
        <p:nvGrpSpPr>
          <p:cNvPr id="219" name="Group 218">
            <a:extLst>
              <a:ext uri="{FF2B5EF4-FFF2-40B4-BE49-F238E27FC236}">
                <a16:creationId xmlns:a16="http://schemas.microsoft.com/office/drawing/2014/main" id="{04B012BE-4290-BE17-76B9-0CB04BA965B8}"/>
              </a:ext>
            </a:extLst>
          </p:cNvPr>
          <p:cNvGrpSpPr/>
          <p:nvPr/>
        </p:nvGrpSpPr>
        <p:grpSpPr>
          <a:xfrm>
            <a:off x="8094414" y="3341973"/>
            <a:ext cx="1875600" cy="375480"/>
            <a:chOff x="8094414" y="3341973"/>
            <a:chExt cx="1875600" cy="375480"/>
          </a:xfrm>
        </p:grpSpPr>
        <mc:AlternateContent xmlns:mc="http://schemas.openxmlformats.org/markup-compatibility/2006">
          <mc:Choice xmlns:p14="http://schemas.microsoft.com/office/powerpoint/2010/main" Requires="p14">
            <p:contentPart p14:bwMode="auto" r:id="rId277">
              <p14:nvContentPartPr>
                <p14:cNvPr id="205" name="Ink 204">
                  <a:extLst>
                    <a:ext uri="{FF2B5EF4-FFF2-40B4-BE49-F238E27FC236}">
                      <a16:creationId xmlns:a16="http://schemas.microsoft.com/office/drawing/2014/main" id="{4C2BA708-5FC6-1199-C4A5-1CDCEADAC47E}"/>
                    </a:ext>
                  </a:extLst>
                </p14:cNvPr>
                <p14:cNvContentPartPr/>
                <p14:nvPr/>
              </p14:nvContentPartPr>
              <p14:xfrm>
                <a:off x="8094414" y="3560853"/>
                <a:ext cx="615600" cy="57600"/>
              </p14:xfrm>
            </p:contentPart>
          </mc:Choice>
          <mc:Fallback>
            <p:pic>
              <p:nvPicPr>
                <p:cNvPr id="205" name="Ink 204">
                  <a:extLst>
                    <a:ext uri="{FF2B5EF4-FFF2-40B4-BE49-F238E27FC236}">
                      <a16:creationId xmlns:a16="http://schemas.microsoft.com/office/drawing/2014/main" id="{4C2BA708-5FC6-1199-C4A5-1CDCEADAC47E}"/>
                    </a:ext>
                  </a:extLst>
                </p:cNvPr>
                <p:cNvPicPr/>
                <p:nvPr/>
              </p:nvPicPr>
              <p:blipFill>
                <a:blip r:embed="rId278"/>
                <a:stretch>
                  <a:fillRect/>
                </a:stretch>
              </p:blipFill>
              <p:spPr>
                <a:xfrm>
                  <a:off x="8076414" y="3543213"/>
                  <a:ext cx="6512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06" name="Ink 205">
                  <a:extLst>
                    <a:ext uri="{FF2B5EF4-FFF2-40B4-BE49-F238E27FC236}">
                      <a16:creationId xmlns:a16="http://schemas.microsoft.com/office/drawing/2014/main" id="{103862A6-2853-3209-1A9C-CCDD4C15726E}"/>
                    </a:ext>
                  </a:extLst>
                </p14:cNvPr>
                <p14:cNvContentPartPr/>
                <p14:nvPr/>
              </p14:nvContentPartPr>
              <p14:xfrm>
                <a:off x="8887134" y="3470493"/>
                <a:ext cx="10800" cy="215640"/>
              </p14:xfrm>
            </p:contentPart>
          </mc:Choice>
          <mc:Fallback>
            <p:pic>
              <p:nvPicPr>
                <p:cNvPr id="206" name="Ink 205">
                  <a:extLst>
                    <a:ext uri="{FF2B5EF4-FFF2-40B4-BE49-F238E27FC236}">
                      <a16:creationId xmlns:a16="http://schemas.microsoft.com/office/drawing/2014/main" id="{103862A6-2853-3209-1A9C-CCDD4C15726E}"/>
                    </a:ext>
                  </a:extLst>
                </p:cNvPr>
                <p:cNvPicPr/>
                <p:nvPr/>
              </p:nvPicPr>
              <p:blipFill>
                <a:blip r:embed="rId280"/>
                <a:stretch>
                  <a:fillRect/>
                </a:stretch>
              </p:blipFill>
              <p:spPr>
                <a:xfrm>
                  <a:off x="8869134" y="3452493"/>
                  <a:ext cx="464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07" name="Ink 206">
                  <a:extLst>
                    <a:ext uri="{FF2B5EF4-FFF2-40B4-BE49-F238E27FC236}">
                      <a16:creationId xmlns:a16="http://schemas.microsoft.com/office/drawing/2014/main" id="{50E129A1-7190-B2E5-ADE5-79916C4AAA4C}"/>
                    </a:ext>
                  </a:extLst>
                </p14:cNvPr>
                <p14:cNvContentPartPr/>
                <p14:nvPr/>
              </p14:nvContentPartPr>
              <p14:xfrm>
                <a:off x="8917734" y="3341973"/>
                <a:ext cx="214920" cy="145800"/>
              </p14:xfrm>
            </p:contentPart>
          </mc:Choice>
          <mc:Fallback>
            <p:pic>
              <p:nvPicPr>
                <p:cNvPr id="207" name="Ink 206">
                  <a:extLst>
                    <a:ext uri="{FF2B5EF4-FFF2-40B4-BE49-F238E27FC236}">
                      <a16:creationId xmlns:a16="http://schemas.microsoft.com/office/drawing/2014/main" id="{50E129A1-7190-B2E5-ADE5-79916C4AAA4C}"/>
                    </a:ext>
                  </a:extLst>
                </p:cNvPr>
                <p:cNvPicPr/>
                <p:nvPr/>
              </p:nvPicPr>
              <p:blipFill>
                <a:blip r:embed="rId282"/>
                <a:stretch>
                  <a:fillRect/>
                </a:stretch>
              </p:blipFill>
              <p:spPr>
                <a:xfrm>
                  <a:off x="8899734" y="3324333"/>
                  <a:ext cx="2505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08" name="Ink 207">
                  <a:extLst>
                    <a:ext uri="{FF2B5EF4-FFF2-40B4-BE49-F238E27FC236}">
                      <a16:creationId xmlns:a16="http://schemas.microsoft.com/office/drawing/2014/main" id="{95203895-D129-D70A-AEBA-4847213C4EEB}"/>
                    </a:ext>
                  </a:extLst>
                </p14:cNvPr>
                <p14:cNvContentPartPr/>
                <p14:nvPr/>
              </p14:nvContentPartPr>
              <p14:xfrm>
                <a:off x="9153174" y="3542853"/>
                <a:ext cx="205920" cy="154800"/>
              </p14:xfrm>
            </p:contentPart>
          </mc:Choice>
          <mc:Fallback>
            <p:pic>
              <p:nvPicPr>
                <p:cNvPr id="208" name="Ink 207">
                  <a:extLst>
                    <a:ext uri="{FF2B5EF4-FFF2-40B4-BE49-F238E27FC236}">
                      <a16:creationId xmlns:a16="http://schemas.microsoft.com/office/drawing/2014/main" id="{95203895-D129-D70A-AEBA-4847213C4EEB}"/>
                    </a:ext>
                  </a:extLst>
                </p:cNvPr>
                <p:cNvPicPr/>
                <p:nvPr/>
              </p:nvPicPr>
              <p:blipFill>
                <a:blip r:embed="rId284"/>
                <a:stretch>
                  <a:fillRect/>
                </a:stretch>
              </p:blipFill>
              <p:spPr>
                <a:xfrm>
                  <a:off x="9135534" y="3525213"/>
                  <a:ext cx="2415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09" name="Ink 208">
                  <a:extLst>
                    <a:ext uri="{FF2B5EF4-FFF2-40B4-BE49-F238E27FC236}">
                      <a16:creationId xmlns:a16="http://schemas.microsoft.com/office/drawing/2014/main" id="{B81CCB99-BCAC-92D5-5976-1C943CA0CA97}"/>
                    </a:ext>
                  </a:extLst>
                </p14:cNvPr>
                <p14:cNvContentPartPr/>
                <p14:nvPr/>
              </p14:nvContentPartPr>
              <p14:xfrm>
                <a:off x="9399414" y="3527373"/>
                <a:ext cx="186840" cy="153360"/>
              </p14:xfrm>
            </p:contentPart>
          </mc:Choice>
          <mc:Fallback>
            <p:pic>
              <p:nvPicPr>
                <p:cNvPr id="209" name="Ink 208">
                  <a:extLst>
                    <a:ext uri="{FF2B5EF4-FFF2-40B4-BE49-F238E27FC236}">
                      <a16:creationId xmlns:a16="http://schemas.microsoft.com/office/drawing/2014/main" id="{B81CCB99-BCAC-92D5-5976-1C943CA0CA97}"/>
                    </a:ext>
                  </a:extLst>
                </p:cNvPr>
                <p:cNvPicPr/>
                <p:nvPr/>
              </p:nvPicPr>
              <p:blipFill>
                <a:blip r:embed="rId286"/>
                <a:stretch>
                  <a:fillRect/>
                </a:stretch>
              </p:blipFill>
              <p:spPr>
                <a:xfrm>
                  <a:off x="9381774" y="3509373"/>
                  <a:ext cx="22248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10" name="Ink 209">
                  <a:extLst>
                    <a:ext uri="{FF2B5EF4-FFF2-40B4-BE49-F238E27FC236}">
                      <a16:creationId xmlns:a16="http://schemas.microsoft.com/office/drawing/2014/main" id="{A9B5CE6A-BF8E-62B6-45D6-C50B2763C7C5}"/>
                    </a:ext>
                  </a:extLst>
                </p14:cNvPr>
                <p14:cNvContentPartPr/>
                <p14:nvPr/>
              </p14:nvContentPartPr>
              <p14:xfrm>
                <a:off x="9723054" y="3392013"/>
                <a:ext cx="160560" cy="325440"/>
              </p14:xfrm>
            </p:contentPart>
          </mc:Choice>
          <mc:Fallback>
            <p:pic>
              <p:nvPicPr>
                <p:cNvPr id="210" name="Ink 209">
                  <a:extLst>
                    <a:ext uri="{FF2B5EF4-FFF2-40B4-BE49-F238E27FC236}">
                      <a16:creationId xmlns:a16="http://schemas.microsoft.com/office/drawing/2014/main" id="{A9B5CE6A-BF8E-62B6-45D6-C50B2763C7C5}"/>
                    </a:ext>
                  </a:extLst>
                </p:cNvPr>
                <p:cNvPicPr/>
                <p:nvPr/>
              </p:nvPicPr>
              <p:blipFill>
                <a:blip r:embed="rId288"/>
                <a:stretch>
                  <a:fillRect/>
                </a:stretch>
              </p:blipFill>
              <p:spPr>
                <a:xfrm>
                  <a:off x="9705054" y="3374013"/>
                  <a:ext cx="19620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11" name="Ink 210">
                  <a:extLst>
                    <a:ext uri="{FF2B5EF4-FFF2-40B4-BE49-F238E27FC236}">
                      <a16:creationId xmlns:a16="http://schemas.microsoft.com/office/drawing/2014/main" id="{47078D23-F8EA-65EE-4707-DCF42016317B}"/>
                    </a:ext>
                  </a:extLst>
                </p14:cNvPr>
                <p14:cNvContentPartPr/>
                <p14:nvPr/>
              </p14:nvContentPartPr>
              <p14:xfrm>
                <a:off x="9969654" y="3706293"/>
                <a:ext cx="360" cy="360"/>
              </p14:xfrm>
            </p:contentPart>
          </mc:Choice>
          <mc:Fallback>
            <p:pic>
              <p:nvPicPr>
                <p:cNvPr id="211" name="Ink 210">
                  <a:extLst>
                    <a:ext uri="{FF2B5EF4-FFF2-40B4-BE49-F238E27FC236}">
                      <a16:creationId xmlns:a16="http://schemas.microsoft.com/office/drawing/2014/main" id="{47078D23-F8EA-65EE-4707-DCF42016317B}"/>
                    </a:ext>
                  </a:extLst>
                </p:cNvPr>
                <p:cNvPicPr/>
                <p:nvPr/>
              </p:nvPicPr>
              <p:blipFill>
                <a:blip r:embed="rId266"/>
                <a:stretch>
                  <a:fillRect/>
                </a:stretch>
              </p:blipFill>
              <p:spPr>
                <a:xfrm>
                  <a:off x="9952014" y="3688653"/>
                  <a:ext cx="36000" cy="36000"/>
                </a:xfrm>
                <a:prstGeom prst="rect">
                  <a:avLst/>
                </a:prstGeom>
              </p:spPr>
            </p:pic>
          </mc:Fallback>
        </mc:AlternateContent>
      </p:grpSp>
      <p:grpSp>
        <p:nvGrpSpPr>
          <p:cNvPr id="218" name="Group 217">
            <a:extLst>
              <a:ext uri="{FF2B5EF4-FFF2-40B4-BE49-F238E27FC236}">
                <a16:creationId xmlns:a16="http://schemas.microsoft.com/office/drawing/2014/main" id="{E6C1A6C6-6135-5FA4-5B54-A3273A560A7C}"/>
              </a:ext>
            </a:extLst>
          </p:cNvPr>
          <p:cNvGrpSpPr/>
          <p:nvPr/>
        </p:nvGrpSpPr>
        <p:grpSpPr>
          <a:xfrm>
            <a:off x="10302294" y="3440973"/>
            <a:ext cx="489600" cy="327600"/>
            <a:chOff x="10302294" y="3440973"/>
            <a:chExt cx="489600" cy="327600"/>
          </a:xfrm>
        </p:grpSpPr>
        <mc:AlternateContent xmlns:mc="http://schemas.openxmlformats.org/markup-compatibility/2006">
          <mc:Choice xmlns:p14="http://schemas.microsoft.com/office/powerpoint/2010/main" Requires="p14">
            <p:contentPart p14:bwMode="auto" r:id="rId290">
              <p14:nvContentPartPr>
                <p14:cNvPr id="212" name="Ink 211">
                  <a:extLst>
                    <a:ext uri="{FF2B5EF4-FFF2-40B4-BE49-F238E27FC236}">
                      <a16:creationId xmlns:a16="http://schemas.microsoft.com/office/drawing/2014/main" id="{6C3F7CDA-0769-CB5A-6099-7EB1339A69E5}"/>
                    </a:ext>
                  </a:extLst>
                </p14:cNvPr>
                <p14:cNvContentPartPr/>
                <p14:nvPr/>
              </p14:nvContentPartPr>
              <p14:xfrm>
                <a:off x="10302294" y="3502173"/>
                <a:ext cx="229680" cy="198000"/>
              </p14:xfrm>
            </p:contentPart>
          </mc:Choice>
          <mc:Fallback>
            <p:pic>
              <p:nvPicPr>
                <p:cNvPr id="212" name="Ink 211">
                  <a:extLst>
                    <a:ext uri="{FF2B5EF4-FFF2-40B4-BE49-F238E27FC236}">
                      <a16:creationId xmlns:a16="http://schemas.microsoft.com/office/drawing/2014/main" id="{6C3F7CDA-0769-CB5A-6099-7EB1339A69E5}"/>
                    </a:ext>
                  </a:extLst>
                </p:cNvPr>
                <p:cNvPicPr/>
                <p:nvPr/>
              </p:nvPicPr>
              <p:blipFill>
                <a:blip r:embed="rId291"/>
                <a:stretch>
                  <a:fillRect/>
                </a:stretch>
              </p:blipFill>
              <p:spPr>
                <a:xfrm>
                  <a:off x="10284654" y="3484173"/>
                  <a:ext cx="2653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13" name="Ink 212">
                  <a:extLst>
                    <a:ext uri="{FF2B5EF4-FFF2-40B4-BE49-F238E27FC236}">
                      <a16:creationId xmlns:a16="http://schemas.microsoft.com/office/drawing/2014/main" id="{F512374A-F4FC-9CD5-48F6-E4C8CBB69DAC}"/>
                    </a:ext>
                  </a:extLst>
                </p14:cNvPr>
                <p14:cNvContentPartPr/>
                <p14:nvPr/>
              </p14:nvContentPartPr>
              <p14:xfrm>
                <a:off x="10715574" y="3440973"/>
                <a:ext cx="76320" cy="327600"/>
              </p14:xfrm>
            </p:contentPart>
          </mc:Choice>
          <mc:Fallback>
            <p:pic>
              <p:nvPicPr>
                <p:cNvPr id="213" name="Ink 212">
                  <a:extLst>
                    <a:ext uri="{FF2B5EF4-FFF2-40B4-BE49-F238E27FC236}">
                      <a16:creationId xmlns:a16="http://schemas.microsoft.com/office/drawing/2014/main" id="{F512374A-F4FC-9CD5-48F6-E4C8CBB69DAC}"/>
                    </a:ext>
                  </a:extLst>
                </p:cNvPr>
                <p:cNvPicPr/>
                <p:nvPr/>
              </p:nvPicPr>
              <p:blipFill>
                <a:blip r:embed="rId293"/>
                <a:stretch>
                  <a:fillRect/>
                </a:stretch>
              </p:blipFill>
              <p:spPr>
                <a:xfrm>
                  <a:off x="10697574" y="3423333"/>
                  <a:ext cx="11196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14" name="Ink 213">
                  <a:extLst>
                    <a:ext uri="{FF2B5EF4-FFF2-40B4-BE49-F238E27FC236}">
                      <a16:creationId xmlns:a16="http://schemas.microsoft.com/office/drawing/2014/main" id="{1CADD065-2BC1-8162-37B1-1B8DB064A6A9}"/>
                    </a:ext>
                  </a:extLst>
                </p14:cNvPr>
                <p14:cNvContentPartPr/>
                <p14:nvPr/>
              </p14:nvContentPartPr>
              <p14:xfrm>
                <a:off x="10611534" y="3578493"/>
                <a:ext cx="173160" cy="40320"/>
              </p14:xfrm>
            </p:contentPart>
          </mc:Choice>
          <mc:Fallback>
            <p:pic>
              <p:nvPicPr>
                <p:cNvPr id="214" name="Ink 213">
                  <a:extLst>
                    <a:ext uri="{FF2B5EF4-FFF2-40B4-BE49-F238E27FC236}">
                      <a16:creationId xmlns:a16="http://schemas.microsoft.com/office/drawing/2014/main" id="{1CADD065-2BC1-8162-37B1-1B8DB064A6A9}"/>
                    </a:ext>
                  </a:extLst>
                </p:cNvPr>
                <p:cNvPicPr/>
                <p:nvPr/>
              </p:nvPicPr>
              <p:blipFill>
                <a:blip r:embed="rId295"/>
                <a:stretch>
                  <a:fillRect/>
                </a:stretch>
              </p:blipFill>
              <p:spPr>
                <a:xfrm>
                  <a:off x="10593894" y="3560853"/>
                  <a:ext cx="208800" cy="75960"/>
                </a:xfrm>
                <a:prstGeom prst="rect">
                  <a:avLst/>
                </a:prstGeom>
              </p:spPr>
            </p:pic>
          </mc:Fallback>
        </mc:AlternateContent>
      </p:grpSp>
      <p:grpSp>
        <p:nvGrpSpPr>
          <p:cNvPr id="217" name="Group 216">
            <a:extLst>
              <a:ext uri="{FF2B5EF4-FFF2-40B4-BE49-F238E27FC236}">
                <a16:creationId xmlns:a16="http://schemas.microsoft.com/office/drawing/2014/main" id="{9A84A191-A82B-30D3-BCE6-13821E1147C5}"/>
              </a:ext>
            </a:extLst>
          </p:cNvPr>
          <p:cNvGrpSpPr/>
          <p:nvPr/>
        </p:nvGrpSpPr>
        <p:grpSpPr>
          <a:xfrm>
            <a:off x="11024094" y="3401733"/>
            <a:ext cx="412920" cy="393840"/>
            <a:chOff x="11024094" y="3401733"/>
            <a:chExt cx="412920" cy="393840"/>
          </a:xfrm>
        </p:grpSpPr>
        <mc:AlternateContent xmlns:mc="http://schemas.openxmlformats.org/markup-compatibility/2006">
          <mc:Choice xmlns:p14="http://schemas.microsoft.com/office/powerpoint/2010/main" Requires="p14">
            <p:contentPart p14:bwMode="auto" r:id="rId296">
              <p14:nvContentPartPr>
                <p14:cNvPr id="215" name="Ink 214">
                  <a:extLst>
                    <a:ext uri="{FF2B5EF4-FFF2-40B4-BE49-F238E27FC236}">
                      <a16:creationId xmlns:a16="http://schemas.microsoft.com/office/drawing/2014/main" id="{EF1C169F-3BC5-8B22-9EF0-75A1E488B204}"/>
                    </a:ext>
                  </a:extLst>
                </p14:cNvPr>
                <p14:cNvContentPartPr/>
                <p14:nvPr/>
              </p14:nvContentPartPr>
              <p14:xfrm>
                <a:off x="11024094" y="3460773"/>
                <a:ext cx="105840" cy="288000"/>
              </p14:xfrm>
            </p:contentPart>
          </mc:Choice>
          <mc:Fallback>
            <p:pic>
              <p:nvPicPr>
                <p:cNvPr id="215" name="Ink 214">
                  <a:extLst>
                    <a:ext uri="{FF2B5EF4-FFF2-40B4-BE49-F238E27FC236}">
                      <a16:creationId xmlns:a16="http://schemas.microsoft.com/office/drawing/2014/main" id="{EF1C169F-3BC5-8B22-9EF0-75A1E488B204}"/>
                    </a:ext>
                  </a:extLst>
                </p:cNvPr>
                <p:cNvPicPr/>
                <p:nvPr/>
              </p:nvPicPr>
              <p:blipFill>
                <a:blip r:embed="rId297"/>
                <a:stretch>
                  <a:fillRect/>
                </a:stretch>
              </p:blipFill>
              <p:spPr>
                <a:xfrm>
                  <a:off x="11006094" y="3442773"/>
                  <a:ext cx="14148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16" name="Ink 215">
                  <a:extLst>
                    <a:ext uri="{FF2B5EF4-FFF2-40B4-BE49-F238E27FC236}">
                      <a16:creationId xmlns:a16="http://schemas.microsoft.com/office/drawing/2014/main" id="{D4670997-6DBB-2494-BF75-30E4ADA53242}"/>
                    </a:ext>
                  </a:extLst>
                </p14:cNvPr>
                <p14:cNvContentPartPr/>
                <p14:nvPr/>
              </p14:nvContentPartPr>
              <p14:xfrm>
                <a:off x="11083134" y="3401733"/>
                <a:ext cx="353880" cy="393840"/>
              </p14:xfrm>
            </p:contentPart>
          </mc:Choice>
          <mc:Fallback>
            <p:pic>
              <p:nvPicPr>
                <p:cNvPr id="216" name="Ink 215">
                  <a:extLst>
                    <a:ext uri="{FF2B5EF4-FFF2-40B4-BE49-F238E27FC236}">
                      <a16:creationId xmlns:a16="http://schemas.microsoft.com/office/drawing/2014/main" id="{D4670997-6DBB-2494-BF75-30E4ADA53242}"/>
                    </a:ext>
                  </a:extLst>
                </p:cNvPr>
                <p:cNvPicPr/>
                <p:nvPr/>
              </p:nvPicPr>
              <p:blipFill>
                <a:blip r:embed="rId299"/>
                <a:stretch>
                  <a:fillRect/>
                </a:stretch>
              </p:blipFill>
              <p:spPr>
                <a:xfrm>
                  <a:off x="11065494" y="3384093"/>
                  <a:ext cx="389520" cy="429480"/>
                </a:xfrm>
                <a:prstGeom prst="rect">
                  <a:avLst/>
                </a:prstGeom>
              </p:spPr>
            </p:pic>
          </mc:Fallback>
        </mc:AlternateContent>
      </p:grpSp>
    </p:spTree>
    <p:extLst>
      <p:ext uri="{BB962C8B-B14F-4D97-AF65-F5344CB8AC3E}">
        <p14:creationId xmlns:p14="http://schemas.microsoft.com/office/powerpoint/2010/main" val="650141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8F9B1-FB29-1FDA-3DCB-4A06BA461A4A}"/>
              </a:ext>
            </a:extLst>
          </p:cNvPr>
          <p:cNvSpPr txBox="1"/>
          <p:nvPr/>
        </p:nvSpPr>
        <p:spPr>
          <a:xfrm>
            <a:off x="1186001" y="2237729"/>
            <a:ext cx="10016642" cy="1785104"/>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Map images can be found at: </a:t>
            </a:r>
            <a:r>
              <a:rPr lang="en-GB" sz="2200" dirty="0">
                <a:latin typeface="Cambria" panose="02040503050406030204" pitchFamily="18" charset="0"/>
                <a:ea typeface="Cambria" panose="02040503050406030204" pitchFamily="18" charset="0"/>
                <a:hlinkClick r:id="rId2"/>
              </a:rPr>
              <a:t>https://github.com/epibayes/john-snow-data</a:t>
            </a:r>
            <a:endParaRPr lang="en-GB" sz="2200" dirty="0">
              <a:latin typeface="Cambria" panose="02040503050406030204" pitchFamily="18" charset="0"/>
              <a:ea typeface="Cambria" panose="02040503050406030204" pitchFamily="18" charset="0"/>
            </a:endParaRPr>
          </a:p>
          <a:p>
            <a:pPr algn="just"/>
            <a:endParaRPr lang="en-GB" sz="2200" dirty="0">
              <a:latin typeface="Cambria" panose="02040503050406030204" pitchFamily="18" charset="0"/>
              <a:ea typeface="Cambria" panose="02040503050406030204" pitchFamily="18" charset="0"/>
            </a:endParaRPr>
          </a:p>
          <a:p>
            <a:pPr algn="just"/>
            <a:endParaRPr lang="en-GB" sz="2200" b="1"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Shapefiles can be found at: </a:t>
            </a:r>
            <a:r>
              <a:rPr lang="en-GB" sz="2200" dirty="0">
                <a:latin typeface="Cambria" panose="02040503050406030204" pitchFamily="18" charset="0"/>
                <a:ea typeface="Cambria" panose="02040503050406030204" pitchFamily="18" charset="0"/>
                <a:hlinkClick r:id="rId3"/>
              </a:rPr>
              <a:t>https://geodacenter.github.io/data-and-lab/snow/</a:t>
            </a:r>
            <a:endParaRPr lang="en-GB" sz="2200" dirty="0">
              <a:latin typeface="Cambria" panose="02040503050406030204" pitchFamily="18" charset="0"/>
              <a:ea typeface="Cambria" panose="02040503050406030204" pitchFamily="18" charset="0"/>
            </a:endParaRPr>
          </a:p>
          <a:p>
            <a:pPr algn="just"/>
            <a:endParaRPr lang="en-GB"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93795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quentists vs. Bayesians">
            <a:extLst>
              <a:ext uri="{FF2B5EF4-FFF2-40B4-BE49-F238E27FC236}">
                <a16:creationId xmlns:a16="http://schemas.microsoft.com/office/drawing/2014/main" id="{96EEF4CC-DDD7-5A36-B722-6B5C37184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4415" y="0"/>
            <a:ext cx="4457700" cy="6753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0F10EE-11F2-3C73-D0C4-6BE461687313}"/>
              </a:ext>
            </a:extLst>
          </p:cNvPr>
          <p:cNvSpPr txBox="1"/>
          <p:nvPr/>
        </p:nvSpPr>
        <p:spPr>
          <a:xfrm>
            <a:off x="5555226" y="6449340"/>
            <a:ext cx="2192594" cy="369332"/>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By Randall Munroe</a:t>
            </a:r>
          </a:p>
        </p:txBody>
      </p:sp>
      <p:sp>
        <p:nvSpPr>
          <p:cNvPr id="5" name="TextBox 4">
            <a:extLst>
              <a:ext uri="{FF2B5EF4-FFF2-40B4-BE49-F238E27FC236}">
                <a16:creationId xmlns:a16="http://schemas.microsoft.com/office/drawing/2014/main" id="{36C09A63-BC7D-7646-7C82-641B59054E27}"/>
              </a:ext>
            </a:extLst>
          </p:cNvPr>
          <p:cNvSpPr txBox="1"/>
          <p:nvPr/>
        </p:nvSpPr>
        <p:spPr>
          <a:xfrm>
            <a:off x="290885" y="1339335"/>
            <a:ext cx="6053600" cy="4708981"/>
          </a:xfrm>
          <a:prstGeom prst="rect">
            <a:avLst/>
          </a:prstGeom>
          <a:noFill/>
        </p:spPr>
        <p:txBody>
          <a:bodyPr wrap="square">
            <a:spAutoFit/>
          </a:bodyPr>
          <a:lstStyle/>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We must acknowledge prior beliefs (information).</a:t>
            </a: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We need principled statistical methods (i.e. grounded on full and sound probability theory).</a:t>
            </a: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We need appropriately designed models and estimates of probability distributions .</a:t>
            </a:r>
          </a:p>
          <a:p>
            <a:pPr marL="342900" indent="-342900" algn="just">
              <a:buFont typeface="Arial" panose="020B0604020202020204" pitchFamily="34" charset="0"/>
              <a:buChar char="•"/>
            </a:pPr>
            <a:endParaRPr lang="en-GB"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endParaRPr lang="en-GB" sz="1800"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540530A8-7429-B870-D4B2-F574AAA907CA}"/>
              </a:ext>
            </a:extLst>
          </p:cNvPr>
          <p:cNvSpPr txBox="1"/>
          <p:nvPr/>
        </p:nvSpPr>
        <p:spPr>
          <a:xfrm>
            <a:off x="290885" y="268485"/>
            <a:ext cx="4182792" cy="584775"/>
          </a:xfrm>
          <a:prstGeom prst="rect">
            <a:avLst/>
          </a:prstGeom>
          <a:noFill/>
        </p:spPr>
        <p:txBody>
          <a:bodyPr wrap="square" rtlCol="0">
            <a:spAutoFit/>
          </a:bodyPr>
          <a:lstStyle/>
          <a:p>
            <a:pPr algn="just"/>
            <a:r>
              <a:rPr lang="en-GB" sz="3200" dirty="0">
                <a:latin typeface="Cambria" panose="02040503050406030204" pitchFamily="18" charset="0"/>
                <a:ea typeface="Cambria" panose="02040503050406030204" pitchFamily="18" charset="0"/>
              </a:rPr>
              <a:t>Why Bayesian stats?</a:t>
            </a:r>
          </a:p>
        </p:txBody>
      </p:sp>
    </p:spTree>
    <p:extLst>
      <p:ext uri="{BB962C8B-B14F-4D97-AF65-F5344CB8AC3E}">
        <p14:creationId xmlns:p14="http://schemas.microsoft.com/office/powerpoint/2010/main" val="2188010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195791-B08B-42F9-17D7-F7ABDEA15B07}"/>
              </a:ext>
            </a:extLst>
          </p:cNvPr>
          <p:cNvSpPr txBox="1"/>
          <p:nvPr/>
        </p:nvSpPr>
        <p:spPr>
          <a:xfrm>
            <a:off x="684176" y="98802"/>
            <a:ext cx="4030454" cy="523220"/>
          </a:xfrm>
          <a:prstGeom prst="rect">
            <a:avLst/>
          </a:prstGeom>
          <a:noFill/>
        </p:spPr>
        <p:txBody>
          <a:bodyPr wrap="square" rtlCol="0">
            <a:spAutoFit/>
          </a:bodyPr>
          <a:lstStyle/>
          <a:p>
            <a:pPr algn="just"/>
            <a:r>
              <a:rPr lang="en-GB" sz="2800" dirty="0">
                <a:latin typeface="Cambria" panose="02040503050406030204" pitchFamily="18" charset="0"/>
                <a:ea typeface="Cambria" panose="02040503050406030204" pitchFamily="18" charset="0"/>
              </a:rPr>
              <a:t>Priors and “likelihood”</a:t>
            </a:r>
          </a:p>
        </p:txBody>
      </p:sp>
      <p:sp>
        <p:nvSpPr>
          <p:cNvPr id="3" name="TextBox 2">
            <a:extLst>
              <a:ext uri="{FF2B5EF4-FFF2-40B4-BE49-F238E27FC236}">
                <a16:creationId xmlns:a16="http://schemas.microsoft.com/office/drawing/2014/main" id="{F79059BF-7072-AB5B-E40C-5DB32290A5D1}"/>
              </a:ext>
            </a:extLst>
          </p:cNvPr>
          <p:cNvSpPr txBox="1"/>
          <p:nvPr/>
        </p:nvSpPr>
        <p:spPr>
          <a:xfrm>
            <a:off x="336969" y="1022135"/>
            <a:ext cx="5608843" cy="400110"/>
          </a:xfrm>
          <a:prstGeom prst="rect">
            <a:avLst/>
          </a:prstGeom>
          <a:noFill/>
        </p:spPr>
        <p:txBody>
          <a:bodyPr wrap="none" rtlCol="0">
            <a:spAutoFit/>
          </a:bodyPr>
          <a:lstStyle/>
          <a:p>
            <a:r>
              <a:rPr lang="en-GB" sz="2000" dirty="0">
                <a:latin typeface="Cambria" panose="02040503050406030204" pitchFamily="18" charset="0"/>
                <a:ea typeface="Cambria" panose="02040503050406030204" pitchFamily="18" charset="0"/>
              </a:rPr>
              <a:t>To express a model we can use statistical notation.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A84C2B5-9885-4466-368A-4F157C12CCB6}"/>
                  </a:ext>
                </a:extLst>
              </p:cNvPr>
              <p:cNvSpPr txBox="1"/>
              <p:nvPr/>
            </p:nvSpPr>
            <p:spPr>
              <a:xfrm>
                <a:off x="1991033" y="1656742"/>
                <a:ext cx="3781997" cy="34470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ea typeface="Cambria Math" panose="02040503050406030204" pitchFamily="18" charset="0"/>
                        </a:rPr>
                        <m:t>𝜇</m:t>
                      </m:r>
                      <m:r>
                        <a:rPr lang="en-GB" sz="3200" b="0" i="1" smtClean="0">
                          <a:latin typeface="Cambria Math" panose="02040503050406030204" pitchFamily="18" charset="0"/>
                          <a:ea typeface="Cambria Math" panose="02040503050406030204" pitchFamily="18" charset="0"/>
                        </a:rPr>
                        <m:t> ~ </m:t>
                      </m:r>
                      <m:r>
                        <a:rPr lang="en-GB" sz="3200" b="0" i="1" smtClean="0">
                          <a:latin typeface="Cambria Math" panose="02040503050406030204" pitchFamily="18" charset="0"/>
                          <a:ea typeface="Cambria Math" panose="02040503050406030204" pitchFamily="18" charset="0"/>
                        </a:rPr>
                        <m:t>𝑁𝑜𝑟𝑚𝑎𝑙</m:t>
                      </m:r>
                      <m:d>
                        <m:dPr>
                          <m:ctrlPr>
                            <a:rPr lang="en-GB" sz="3200" b="0" i="1" smtClean="0">
                              <a:latin typeface="Cambria Math" panose="02040503050406030204" pitchFamily="18" charset="0"/>
                              <a:ea typeface="Cambria Math" panose="02040503050406030204" pitchFamily="18" charset="0"/>
                            </a:rPr>
                          </m:ctrlPr>
                        </m:dPr>
                        <m:e>
                          <m:r>
                            <a:rPr lang="en-GB" sz="3200" b="0" i="1" smtClean="0">
                              <a:latin typeface="Cambria Math" panose="02040503050406030204" pitchFamily="18" charset="0"/>
                              <a:ea typeface="Cambria Math" panose="02040503050406030204" pitchFamily="18" charset="0"/>
                            </a:rPr>
                            <m:t>0, 1</m:t>
                          </m:r>
                        </m:e>
                      </m:d>
                    </m:oMath>
                  </m:oMathPara>
                </a14:m>
                <a:endParaRPr lang="en-GB" sz="3200" b="0" dirty="0">
                  <a:ea typeface="Cambria Math" panose="02040503050406030204" pitchFamily="18" charset="0"/>
                </a:endParaRPr>
              </a:p>
              <a:p>
                <a:br>
                  <a:rPr lang="en-GB" sz="3200" b="0" dirty="0">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ea typeface="Cambria Math" panose="02040503050406030204" pitchFamily="18" charset="0"/>
                        </a:rPr>
                        <m:t>𝜎</m:t>
                      </m:r>
                      <m:r>
                        <a:rPr lang="en-GB" sz="3200" b="0" i="1" smtClean="0">
                          <a:latin typeface="Cambria Math" panose="02040503050406030204" pitchFamily="18" charset="0"/>
                          <a:ea typeface="Cambria Math" panose="02040503050406030204" pitchFamily="18" charset="0"/>
                        </a:rPr>
                        <m:t> ~ </m:t>
                      </m:r>
                      <m:r>
                        <a:rPr lang="en-GB" sz="3200" b="0" i="1" smtClean="0">
                          <a:latin typeface="Cambria Math" panose="02040503050406030204" pitchFamily="18" charset="0"/>
                          <a:ea typeface="Cambria Math" panose="02040503050406030204" pitchFamily="18" charset="0"/>
                        </a:rPr>
                        <m:t>𝐸𝑥𝑝𝑜𝑛𝑒𝑛𝑡𝑖𝑎𝑙</m:t>
                      </m:r>
                      <m:d>
                        <m:dPr>
                          <m:ctrlPr>
                            <a:rPr lang="en-GB" sz="3200" b="0" i="1" smtClean="0">
                              <a:latin typeface="Cambria Math" panose="02040503050406030204" pitchFamily="18" charset="0"/>
                              <a:ea typeface="Cambria Math" panose="02040503050406030204" pitchFamily="18" charset="0"/>
                            </a:rPr>
                          </m:ctrlPr>
                        </m:dPr>
                        <m:e>
                          <m:r>
                            <a:rPr lang="en-GB" sz="3200" b="0" i="1" smtClean="0">
                              <a:latin typeface="Cambria Math" panose="02040503050406030204" pitchFamily="18" charset="0"/>
                              <a:ea typeface="Cambria Math" panose="02040503050406030204" pitchFamily="18" charset="0"/>
                            </a:rPr>
                            <m:t>1</m:t>
                          </m:r>
                        </m:e>
                      </m:d>
                    </m:oMath>
                  </m:oMathPara>
                </a14:m>
                <a:endParaRPr lang="en-GB" sz="3200" b="0" dirty="0">
                  <a:ea typeface="Cambria Math" panose="02040503050406030204" pitchFamily="18" charset="0"/>
                </a:endParaRPr>
              </a:p>
              <a:p>
                <a:br>
                  <a:rPr lang="en-GB" sz="3200" b="0" dirty="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𝑦</m:t>
                          </m:r>
                        </m:e>
                        <m:sub>
                          <m:r>
                            <a:rPr lang="en-GB" sz="3200" b="0" i="1" smtClean="0">
                              <a:latin typeface="Cambria Math" panose="02040503050406030204" pitchFamily="18" charset="0"/>
                              <a:ea typeface="Cambria Math" panose="02040503050406030204" pitchFamily="18" charset="0"/>
                            </a:rPr>
                            <m:t>𝑖</m:t>
                          </m:r>
                        </m:sub>
                      </m:sSub>
                      <m:r>
                        <a:rPr lang="en-GB" sz="3200" b="0" i="1" smtClean="0">
                          <a:latin typeface="Cambria Math" panose="02040503050406030204" pitchFamily="18" charset="0"/>
                          <a:ea typeface="Cambria Math" panose="02040503050406030204" pitchFamily="18" charset="0"/>
                        </a:rPr>
                        <m:t> ~ </m:t>
                      </m:r>
                      <m:r>
                        <a:rPr lang="en-GB" sz="3200" b="0" i="1" smtClean="0">
                          <a:latin typeface="Cambria Math" panose="02040503050406030204" pitchFamily="18" charset="0"/>
                          <a:ea typeface="Cambria Math" panose="02040503050406030204" pitchFamily="18" charset="0"/>
                        </a:rPr>
                        <m:t>𝑁𝑜𝑟𝑚𝑎𝑙</m:t>
                      </m:r>
                      <m:d>
                        <m:dPr>
                          <m:ctrlPr>
                            <a:rPr lang="en-GB" sz="3200" b="0" i="1" smtClean="0">
                              <a:latin typeface="Cambria Math" panose="02040503050406030204" pitchFamily="18" charset="0"/>
                              <a:ea typeface="Cambria Math" panose="02040503050406030204" pitchFamily="18" charset="0"/>
                            </a:rPr>
                          </m:ctrlPr>
                        </m:dPr>
                        <m:e>
                          <m:r>
                            <a:rPr lang="en-GB" sz="3200" b="0" i="1" smtClean="0">
                              <a:latin typeface="Cambria Math" panose="02040503050406030204" pitchFamily="18" charset="0"/>
                              <a:ea typeface="Cambria Math" panose="02040503050406030204" pitchFamily="18" charset="0"/>
                            </a:rPr>
                            <m:t>𝜇</m:t>
                          </m:r>
                          <m:r>
                            <a:rPr lang="en-GB" sz="3200" b="0" i="1" smtClean="0">
                              <a:latin typeface="Cambria Math" panose="02040503050406030204" pitchFamily="18" charset="0"/>
                              <a:ea typeface="Cambria Math" panose="02040503050406030204" pitchFamily="18" charset="0"/>
                            </a:rPr>
                            <m:t>, </m:t>
                          </m:r>
                          <m:r>
                            <a:rPr lang="en-GB" sz="3200" b="0" i="1" smtClean="0">
                              <a:latin typeface="Cambria Math" panose="02040503050406030204" pitchFamily="18" charset="0"/>
                              <a:ea typeface="Cambria Math" panose="02040503050406030204" pitchFamily="18" charset="0"/>
                            </a:rPr>
                            <m:t>𝜎</m:t>
                          </m:r>
                        </m:e>
                      </m:d>
                    </m:oMath>
                  </m:oMathPara>
                </a14:m>
                <a:br>
                  <a:rPr lang="en-GB" sz="3200" b="0" dirty="0">
                    <a:ea typeface="Cambria Math" panose="02040503050406030204" pitchFamily="18" charset="0"/>
                  </a:rPr>
                </a:br>
                <a:br>
                  <a:rPr lang="en-GB" sz="3200" b="0" dirty="0">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ea typeface="Cambria Math" panose="02040503050406030204" pitchFamily="18" charset="0"/>
                        </a:rPr>
                        <m:t>𝑖</m:t>
                      </m:r>
                      <m:r>
                        <a:rPr lang="en-GB" sz="3200" b="0" i="1" smtClean="0">
                          <a:latin typeface="Cambria Math" panose="02040503050406030204" pitchFamily="18" charset="0"/>
                          <a:ea typeface="Cambria Math" panose="02040503050406030204" pitchFamily="18" charset="0"/>
                        </a:rPr>
                        <m:t>….</m:t>
                      </m:r>
                      <m:r>
                        <a:rPr lang="en-GB" sz="3200" b="0" i="1" smtClean="0">
                          <a:latin typeface="Cambria Math" panose="02040503050406030204" pitchFamily="18" charset="0"/>
                          <a:ea typeface="Cambria Math" panose="02040503050406030204" pitchFamily="18" charset="0"/>
                        </a:rPr>
                        <m:t>𝑁</m:t>
                      </m:r>
                      <m:r>
                        <a:rPr lang="en-GB" sz="3200" b="0" i="1" smtClean="0">
                          <a:latin typeface="Cambria Math" panose="02040503050406030204" pitchFamily="18" charset="0"/>
                          <a:ea typeface="Cambria Math" panose="02040503050406030204" pitchFamily="18" charset="0"/>
                        </a:rPr>
                        <m:t> </m:t>
                      </m:r>
                      <m:r>
                        <a:rPr lang="en-GB" sz="3200" b="0" i="1" smtClean="0">
                          <a:latin typeface="Cambria Math" panose="02040503050406030204" pitchFamily="18" charset="0"/>
                          <a:ea typeface="Cambria Math" panose="02040503050406030204" pitchFamily="18" charset="0"/>
                        </a:rPr>
                        <m:t>𝑜𝑏𝑠𝑒𝑟𝑣𝑎𝑡𝑖𝑜𝑛𝑠</m:t>
                      </m:r>
                    </m:oMath>
                  </m:oMathPara>
                </a14:m>
                <a:endParaRPr lang="en-GB" sz="3200" dirty="0"/>
              </a:p>
            </p:txBody>
          </p:sp>
        </mc:Choice>
        <mc:Fallback>
          <p:sp>
            <p:nvSpPr>
              <p:cNvPr id="4" name="TextBox 3">
                <a:extLst>
                  <a:ext uri="{FF2B5EF4-FFF2-40B4-BE49-F238E27FC236}">
                    <a16:creationId xmlns:a16="http://schemas.microsoft.com/office/drawing/2014/main" id="{0A84C2B5-9885-4466-368A-4F157C12CCB6}"/>
                  </a:ext>
                </a:extLst>
              </p:cNvPr>
              <p:cNvSpPr txBox="1">
                <a:spLocks noRot="1" noChangeAspect="1" noMove="1" noResize="1" noEditPoints="1" noAdjustHandles="1" noChangeArrowheads="1" noChangeShapeType="1" noTextEdit="1"/>
              </p:cNvSpPr>
              <p:nvPr/>
            </p:nvSpPr>
            <p:spPr>
              <a:xfrm>
                <a:off x="1991033" y="1656742"/>
                <a:ext cx="3781997" cy="3447098"/>
              </a:xfrm>
              <a:prstGeom prst="rect">
                <a:avLst/>
              </a:prstGeom>
              <a:blipFill>
                <a:blip r:embed="rId2"/>
                <a:stretch>
                  <a:fillRect/>
                </a:stretch>
              </a:blipFill>
            </p:spPr>
            <p:txBody>
              <a:bodyPr/>
              <a:lstStyle/>
              <a:p>
                <a:r>
                  <a:rPr lang="en-GB">
                    <a:noFill/>
                  </a:rPr>
                  <a:t> </a:t>
                </a:r>
              </a:p>
            </p:txBody>
          </p:sp>
        </mc:Fallback>
      </mc:AlternateContent>
      <p:grpSp>
        <p:nvGrpSpPr>
          <p:cNvPr id="13" name="Group 12">
            <a:extLst>
              <a:ext uri="{FF2B5EF4-FFF2-40B4-BE49-F238E27FC236}">
                <a16:creationId xmlns:a16="http://schemas.microsoft.com/office/drawing/2014/main" id="{B15D3E58-EAA1-7807-CDDE-99E353FCBF8A}"/>
              </a:ext>
            </a:extLst>
          </p:cNvPr>
          <p:cNvGrpSpPr/>
          <p:nvPr/>
        </p:nvGrpSpPr>
        <p:grpSpPr>
          <a:xfrm>
            <a:off x="5586294" y="1621980"/>
            <a:ext cx="1798200" cy="435600"/>
            <a:chOff x="5586294" y="2182413"/>
            <a:chExt cx="1798200" cy="43560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610B59A-EDA7-42EC-BF7D-50F80CD38783}"/>
                    </a:ext>
                  </a:extLst>
                </p14:cNvPr>
                <p14:cNvContentPartPr/>
                <p14:nvPr/>
              </p14:nvContentPartPr>
              <p14:xfrm>
                <a:off x="5586294" y="2355213"/>
                <a:ext cx="553680" cy="142200"/>
              </p14:xfrm>
            </p:contentPart>
          </mc:Choice>
          <mc:Fallback>
            <p:pic>
              <p:nvPicPr>
                <p:cNvPr id="5" name="Ink 4">
                  <a:extLst>
                    <a:ext uri="{FF2B5EF4-FFF2-40B4-BE49-F238E27FC236}">
                      <a16:creationId xmlns:a16="http://schemas.microsoft.com/office/drawing/2014/main" id="{D610B59A-EDA7-42EC-BF7D-50F80CD38783}"/>
                    </a:ext>
                  </a:extLst>
                </p:cNvPr>
                <p:cNvPicPr/>
                <p:nvPr/>
              </p:nvPicPr>
              <p:blipFill>
                <a:blip r:embed="rId4"/>
                <a:stretch>
                  <a:fillRect/>
                </a:stretch>
              </p:blipFill>
              <p:spPr>
                <a:xfrm>
                  <a:off x="5568654" y="2337573"/>
                  <a:ext cx="5893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72F5F433-9105-755D-0B13-98798C0A76AE}"/>
                    </a:ext>
                  </a:extLst>
                </p14:cNvPr>
                <p14:cNvContentPartPr/>
                <p14:nvPr/>
              </p14:nvContentPartPr>
              <p14:xfrm>
                <a:off x="6275694" y="2202213"/>
                <a:ext cx="124920" cy="251280"/>
              </p14:xfrm>
            </p:contentPart>
          </mc:Choice>
          <mc:Fallback>
            <p:pic>
              <p:nvPicPr>
                <p:cNvPr id="6" name="Ink 5">
                  <a:extLst>
                    <a:ext uri="{FF2B5EF4-FFF2-40B4-BE49-F238E27FC236}">
                      <a16:creationId xmlns:a16="http://schemas.microsoft.com/office/drawing/2014/main" id="{72F5F433-9105-755D-0B13-98798C0A76AE}"/>
                    </a:ext>
                  </a:extLst>
                </p:cNvPr>
                <p:cNvPicPr/>
                <p:nvPr/>
              </p:nvPicPr>
              <p:blipFill>
                <a:blip r:embed="rId6"/>
                <a:stretch>
                  <a:fillRect/>
                </a:stretch>
              </p:blipFill>
              <p:spPr>
                <a:xfrm>
                  <a:off x="6258054" y="2184573"/>
                  <a:ext cx="16056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A8C86B84-F3C3-3902-B007-BB6E2D1563BB}"/>
                    </a:ext>
                  </a:extLst>
                </p14:cNvPr>
                <p14:cNvContentPartPr/>
                <p14:nvPr/>
              </p14:nvContentPartPr>
              <p14:xfrm>
                <a:off x="6390534" y="2182413"/>
                <a:ext cx="217080" cy="110160"/>
              </p14:xfrm>
            </p:contentPart>
          </mc:Choice>
          <mc:Fallback>
            <p:pic>
              <p:nvPicPr>
                <p:cNvPr id="7" name="Ink 6">
                  <a:extLst>
                    <a:ext uri="{FF2B5EF4-FFF2-40B4-BE49-F238E27FC236}">
                      <a16:creationId xmlns:a16="http://schemas.microsoft.com/office/drawing/2014/main" id="{A8C86B84-F3C3-3902-B007-BB6E2D1563BB}"/>
                    </a:ext>
                  </a:extLst>
                </p:cNvPr>
                <p:cNvPicPr/>
                <p:nvPr/>
              </p:nvPicPr>
              <p:blipFill>
                <a:blip r:embed="rId8"/>
                <a:stretch>
                  <a:fillRect/>
                </a:stretch>
              </p:blipFill>
              <p:spPr>
                <a:xfrm>
                  <a:off x="6372894" y="2164413"/>
                  <a:ext cx="2527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7712A8BB-7198-C243-012F-F3355259C310}"/>
                    </a:ext>
                  </a:extLst>
                </p14:cNvPr>
                <p14:cNvContentPartPr/>
                <p14:nvPr/>
              </p14:nvContentPartPr>
              <p14:xfrm>
                <a:off x="6577374" y="2387613"/>
                <a:ext cx="160200" cy="131760"/>
              </p14:xfrm>
            </p:contentPart>
          </mc:Choice>
          <mc:Fallback>
            <p:pic>
              <p:nvPicPr>
                <p:cNvPr id="8" name="Ink 7">
                  <a:extLst>
                    <a:ext uri="{FF2B5EF4-FFF2-40B4-BE49-F238E27FC236}">
                      <a16:creationId xmlns:a16="http://schemas.microsoft.com/office/drawing/2014/main" id="{7712A8BB-7198-C243-012F-F3355259C310}"/>
                    </a:ext>
                  </a:extLst>
                </p:cNvPr>
                <p:cNvPicPr/>
                <p:nvPr/>
              </p:nvPicPr>
              <p:blipFill>
                <a:blip r:embed="rId10"/>
                <a:stretch>
                  <a:fillRect/>
                </a:stretch>
              </p:blipFill>
              <p:spPr>
                <a:xfrm>
                  <a:off x="6559734" y="2369613"/>
                  <a:ext cx="1958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F8162990-11AB-7C25-C0AB-4D1EB1E555FA}"/>
                    </a:ext>
                  </a:extLst>
                </p14:cNvPr>
                <p14:cNvContentPartPr/>
                <p14:nvPr/>
              </p14:nvContentPartPr>
              <p14:xfrm>
                <a:off x="6787614" y="2486973"/>
                <a:ext cx="55800" cy="75960"/>
              </p14:xfrm>
            </p:contentPart>
          </mc:Choice>
          <mc:Fallback>
            <p:pic>
              <p:nvPicPr>
                <p:cNvPr id="9" name="Ink 8">
                  <a:extLst>
                    <a:ext uri="{FF2B5EF4-FFF2-40B4-BE49-F238E27FC236}">
                      <a16:creationId xmlns:a16="http://schemas.microsoft.com/office/drawing/2014/main" id="{F8162990-11AB-7C25-C0AB-4D1EB1E555FA}"/>
                    </a:ext>
                  </a:extLst>
                </p:cNvPr>
                <p:cNvPicPr/>
                <p:nvPr/>
              </p:nvPicPr>
              <p:blipFill>
                <a:blip r:embed="rId12"/>
                <a:stretch>
                  <a:fillRect/>
                </a:stretch>
              </p:blipFill>
              <p:spPr>
                <a:xfrm>
                  <a:off x="6769974" y="2469333"/>
                  <a:ext cx="914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15EFC49C-963F-1726-E686-F44ED6672337}"/>
                    </a:ext>
                  </a:extLst>
                </p14:cNvPr>
                <p14:cNvContentPartPr/>
                <p14:nvPr/>
              </p14:nvContentPartPr>
              <p14:xfrm>
                <a:off x="6921534" y="2368893"/>
                <a:ext cx="2160" cy="4320"/>
              </p14:xfrm>
            </p:contentPart>
          </mc:Choice>
          <mc:Fallback>
            <p:pic>
              <p:nvPicPr>
                <p:cNvPr id="10" name="Ink 9">
                  <a:extLst>
                    <a:ext uri="{FF2B5EF4-FFF2-40B4-BE49-F238E27FC236}">
                      <a16:creationId xmlns:a16="http://schemas.microsoft.com/office/drawing/2014/main" id="{15EFC49C-963F-1726-E686-F44ED6672337}"/>
                    </a:ext>
                  </a:extLst>
                </p:cNvPr>
                <p:cNvPicPr/>
                <p:nvPr/>
              </p:nvPicPr>
              <p:blipFill>
                <a:blip r:embed="rId14"/>
                <a:stretch>
                  <a:fillRect/>
                </a:stretch>
              </p:blipFill>
              <p:spPr>
                <a:xfrm>
                  <a:off x="6903894" y="2351253"/>
                  <a:ext cx="378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F6DF416E-9EDB-C331-CAF3-31CD9EF328D5}"/>
                    </a:ext>
                  </a:extLst>
                </p14:cNvPr>
                <p14:cNvContentPartPr/>
                <p14:nvPr/>
              </p14:nvContentPartPr>
              <p14:xfrm>
                <a:off x="6912894" y="2456373"/>
                <a:ext cx="206640" cy="161640"/>
              </p14:xfrm>
            </p:contentPart>
          </mc:Choice>
          <mc:Fallback>
            <p:pic>
              <p:nvPicPr>
                <p:cNvPr id="11" name="Ink 10">
                  <a:extLst>
                    <a:ext uri="{FF2B5EF4-FFF2-40B4-BE49-F238E27FC236}">
                      <a16:creationId xmlns:a16="http://schemas.microsoft.com/office/drawing/2014/main" id="{F6DF416E-9EDB-C331-CAF3-31CD9EF328D5}"/>
                    </a:ext>
                  </a:extLst>
                </p:cNvPr>
                <p:cNvPicPr/>
                <p:nvPr/>
              </p:nvPicPr>
              <p:blipFill>
                <a:blip r:embed="rId16"/>
                <a:stretch>
                  <a:fillRect/>
                </a:stretch>
              </p:blipFill>
              <p:spPr>
                <a:xfrm>
                  <a:off x="6894894" y="2438373"/>
                  <a:ext cx="2422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1A7AB162-614E-0C71-92EA-FBF8F9FAA3FA}"/>
                    </a:ext>
                  </a:extLst>
                </p14:cNvPr>
                <p14:cNvContentPartPr/>
                <p14:nvPr/>
              </p14:nvContentPartPr>
              <p14:xfrm>
                <a:off x="7192254" y="2454933"/>
                <a:ext cx="192240" cy="156960"/>
              </p14:xfrm>
            </p:contentPart>
          </mc:Choice>
          <mc:Fallback>
            <p:pic>
              <p:nvPicPr>
                <p:cNvPr id="12" name="Ink 11">
                  <a:extLst>
                    <a:ext uri="{FF2B5EF4-FFF2-40B4-BE49-F238E27FC236}">
                      <a16:creationId xmlns:a16="http://schemas.microsoft.com/office/drawing/2014/main" id="{1A7AB162-614E-0C71-92EA-FBF8F9FAA3FA}"/>
                    </a:ext>
                  </a:extLst>
                </p:cNvPr>
                <p:cNvPicPr/>
                <p:nvPr/>
              </p:nvPicPr>
              <p:blipFill>
                <a:blip r:embed="rId18"/>
                <a:stretch>
                  <a:fillRect/>
                </a:stretch>
              </p:blipFill>
              <p:spPr>
                <a:xfrm>
                  <a:off x="7174614" y="2437293"/>
                  <a:ext cx="227880" cy="19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32F38DD1-6FE4-5A30-1D58-BAB11AC83A53}"/>
                  </a:ext>
                </a:extLst>
              </p14:cNvPr>
              <p14:cNvContentPartPr/>
              <p14:nvPr/>
            </p14:nvContentPartPr>
            <p14:xfrm>
              <a:off x="5722374" y="2889900"/>
              <a:ext cx="400320" cy="20520"/>
            </p14:xfrm>
          </p:contentPart>
        </mc:Choice>
        <mc:Fallback>
          <p:pic>
            <p:nvPicPr>
              <p:cNvPr id="14" name="Ink 13">
                <a:extLst>
                  <a:ext uri="{FF2B5EF4-FFF2-40B4-BE49-F238E27FC236}">
                    <a16:creationId xmlns:a16="http://schemas.microsoft.com/office/drawing/2014/main" id="{32F38DD1-6FE4-5A30-1D58-BAB11AC83A53}"/>
                  </a:ext>
                </a:extLst>
              </p:cNvPr>
              <p:cNvPicPr/>
              <p:nvPr/>
            </p:nvPicPr>
            <p:blipFill>
              <a:blip r:embed="rId20"/>
              <a:stretch>
                <a:fillRect/>
              </a:stretch>
            </p:blipFill>
            <p:spPr>
              <a:xfrm>
                <a:off x="5704374" y="2872260"/>
                <a:ext cx="435960" cy="56160"/>
              </a:xfrm>
              <a:prstGeom prst="rect">
                <a:avLst/>
              </a:prstGeom>
            </p:spPr>
          </p:pic>
        </mc:Fallback>
      </mc:AlternateContent>
      <p:grpSp>
        <p:nvGrpSpPr>
          <p:cNvPr id="33" name="Group 32">
            <a:extLst>
              <a:ext uri="{FF2B5EF4-FFF2-40B4-BE49-F238E27FC236}">
                <a16:creationId xmlns:a16="http://schemas.microsoft.com/office/drawing/2014/main" id="{7ECE6D8F-2C48-01FA-292B-716F665E8C83}"/>
              </a:ext>
            </a:extLst>
          </p:cNvPr>
          <p:cNvGrpSpPr/>
          <p:nvPr/>
        </p:nvGrpSpPr>
        <p:grpSpPr>
          <a:xfrm>
            <a:off x="6378294" y="2687220"/>
            <a:ext cx="1765800" cy="519120"/>
            <a:chOff x="6378294" y="3247653"/>
            <a:chExt cx="1765800" cy="519120"/>
          </a:xfrm>
        </p:grpSpPr>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910C6906-D4BB-9226-EA6B-264324B12249}"/>
                    </a:ext>
                  </a:extLst>
                </p14:cNvPr>
                <p14:cNvContentPartPr/>
                <p14:nvPr/>
              </p14:nvContentPartPr>
              <p14:xfrm>
                <a:off x="6378294" y="3247653"/>
                <a:ext cx="249480" cy="275040"/>
              </p14:xfrm>
            </p:contentPart>
          </mc:Choice>
          <mc:Fallback>
            <p:pic>
              <p:nvPicPr>
                <p:cNvPr id="15" name="Ink 14">
                  <a:extLst>
                    <a:ext uri="{FF2B5EF4-FFF2-40B4-BE49-F238E27FC236}">
                      <a16:creationId xmlns:a16="http://schemas.microsoft.com/office/drawing/2014/main" id="{910C6906-D4BB-9226-EA6B-264324B12249}"/>
                    </a:ext>
                  </a:extLst>
                </p:cNvPr>
                <p:cNvPicPr/>
                <p:nvPr/>
              </p:nvPicPr>
              <p:blipFill>
                <a:blip r:embed="rId22"/>
                <a:stretch>
                  <a:fillRect/>
                </a:stretch>
              </p:blipFill>
              <p:spPr>
                <a:xfrm>
                  <a:off x="6360654" y="3230013"/>
                  <a:ext cx="28512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C20AE506-A0CD-C198-8DA2-3D774AAF36C2}"/>
                    </a:ext>
                  </a:extLst>
                </p14:cNvPr>
                <p14:cNvContentPartPr/>
                <p14:nvPr/>
              </p14:nvContentPartPr>
              <p14:xfrm>
                <a:off x="6420054" y="3382293"/>
                <a:ext cx="118080" cy="48600"/>
              </p14:xfrm>
            </p:contentPart>
          </mc:Choice>
          <mc:Fallback>
            <p:pic>
              <p:nvPicPr>
                <p:cNvPr id="16" name="Ink 15">
                  <a:extLst>
                    <a:ext uri="{FF2B5EF4-FFF2-40B4-BE49-F238E27FC236}">
                      <a16:creationId xmlns:a16="http://schemas.microsoft.com/office/drawing/2014/main" id="{C20AE506-A0CD-C198-8DA2-3D774AAF36C2}"/>
                    </a:ext>
                  </a:extLst>
                </p:cNvPr>
                <p:cNvPicPr/>
                <p:nvPr/>
              </p:nvPicPr>
              <p:blipFill>
                <a:blip r:embed="rId24"/>
                <a:stretch>
                  <a:fillRect/>
                </a:stretch>
              </p:blipFill>
              <p:spPr>
                <a:xfrm>
                  <a:off x="6402054" y="3364293"/>
                  <a:ext cx="1537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552318C0-EDEB-B79D-D8B0-DFC7B13BB8E2}"/>
                    </a:ext>
                  </a:extLst>
                </p14:cNvPr>
                <p14:cNvContentPartPr/>
                <p14:nvPr/>
              </p14:nvContentPartPr>
              <p14:xfrm>
                <a:off x="6769974" y="3401733"/>
                <a:ext cx="212040" cy="167040"/>
              </p14:xfrm>
            </p:contentPart>
          </mc:Choice>
          <mc:Fallback>
            <p:pic>
              <p:nvPicPr>
                <p:cNvPr id="17" name="Ink 16">
                  <a:extLst>
                    <a:ext uri="{FF2B5EF4-FFF2-40B4-BE49-F238E27FC236}">
                      <a16:creationId xmlns:a16="http://schemas.microsoft.com/office/drawing/2014/main" id="{552318C0-EDEB-B79D-D8B0-DFC7B13BB8E2}"/>
                    </a:ext>
                  </a:extLst>
                </p:cNvPr>
                <p:cNvPicPr/>
                <p:nvPr/>
              </p:nvPicPr>
              <p:blipFill>
                <a:blip r:embed="rId26"/>
                <a:stretch>
                  <a:fillRect/>
                </a:stretch>
              </p:blipFill>
              <p:spPr>
                <a:xfrm>
                  <a:off x="6752334" y="3383733"/>
                  <a:ext cx="2476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770F6785-49EF-8A54-F011-D27BDAA05CB5}"/>
                    </a:ext>
                  </a:extLst>
                </p14:cNvPr>
                <p14:cNvContentPartPr/>
                <p14:nvPr/>
              </p14:nvContentPartPr>
              <p14:xfrm>
                <a:off x="7029534" y="3450333"/>
                <a:ext cx="169560" cy="149040"/>
              </p14:xfrm>
            </p:contentPart>
          </mc:Choice>
          <mc:Fallback>
            <p:pic>
              <p:nvPicPr>
                <p:cNvPr id="18" name="Ink 17">
                  <a:extLst>
                    <a:ext uri="{FF2B5EF4-FFF2-40B4-BE49-F238E27FC236}">
                      <a16:creationId xmlns:a16="http://schemas.microsoft.com/office/drawing/2014/main" id="{770F6785-49EF-8A54-F011-D27BDAA05CB5}"/>
                    </a:ext>
                  </a:extLst>
                </p:cNvPr>
                <p:cNvPicPr/>
                <p:nvPr/>
              </p:nvPicPr>
              <p:blipFill>
                <a:blip r:embed="rId28"/>
                <a:stretch>
                  <a:fillRect/>
                </a:stretch>
              </p:blipFill>
              <p:spPr>
                <a:xfrm>
                  <a:off x="7011894" y="3432693"/>
                  <a:ext cx="2052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68FCF57A-8ECB-FFC1-94E9-D6A891837EC7}"/>
                    </a:ext>
                  </a:extLst>
                </p14:cNvPr>
                <p14:cNvContentPartPr/>
                <p14:nvPr/>
              </p14:nvContentPartPr>
              <p14:xfrm>
                <a:off x="7327974" y="3371853"/>
                <a:ext cx="174240" cy="284760"/>
              </p14:xfrm>
            </p:contentPart>
          </mc:Choice>
          <mc:Fallback>
            <p:pic>
              <p:nvPicPr>
                <p:cNvPr id="19" name="Ink 18">
                  <a:extLst>
                    <a:ext uri="{FF2B5EF4-FFF2-40B4-BE49-F238E27FC236}">
                      <a16:creationId xmlns:a16="http://schemas.microsoft.com/office/drawing/2014/main" id="{68FCF57A-8ECB-FFC1-94E9-D6A891837EC7}"/>
                    </a:ext>
                  </a:extLst>
                </p:cNvPr>
                <p:cNvPicPr/>
                <p:nvPr/>
              </p:nvPicPr>
              <p:blipFill>
                <a:blip r:embed="rId30"/>
                <a:stretch>
                  <a:fillRect/>
                </a:stretch>
              </p:blipFill>
              <p:spPr>
                <a:xfrm>
                  <a:off x="7309974" y="3354213"/>
                  <a:ext cx="20988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068C692D-3564-63C0-EEB4-F5291E3DD23E}"/>
                    </a:ext>
                  </a:extLst>
                </p14:cNvPr>
                <p14:cNvContentPartPr/>
                <p14:nvPr/>
              </p14:nvContentPartPr>
              <p14:xfrm>
                <a:off x="7334454" y="3440973"/>
                <a:ext cx="166320" cy="20520"/>
              </p14:xfrm>
            </p:contentPart>
          </mc:Choice>
          <mc:Fallback>
            <p:pic>
              <p:nvPicPr>
                <p:cNvPr id="20" name="Ink 19">
                  <a:extLst>
                    <a:ext uri="{FF2B5EF4-FFF2-40B4-BE49-F238E27FC236}">
                      <a16:creationId xmlns:a16="http://schemas.microsoft.com/office/drawing/2014/main" id="{068C692D-3564-63C0-EEB4-F5291E3DD23E}"/>
                    </a:ext>
                  </a:extLst>
                </p:cNvPr>
                <p:cNvPicPr/>
                <p:nvPr/>
              </p:nvPicPr>
              <p:blipFill>
                <a:blip r:embed="rId32"/>
                <a:stretch>
                  <a:fillRect/>
                </a:stretch>
              </p:blipFill>
              <p:spPr>
                <a:xfrm>
                  <a:off x="7316814" y="3423333"/>
                  <a:ext cx="2019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Ink 20">
                  <a:extLst>
                    <a:ext uri="{FF2B5EF4-FFF2-40B4-BE49-F238E27FC236}">
                      <a16:creationId xmlns:a16="http://schemas.microsoft.com/office/drawing/2014/main" id="{C39583A2-DEDD-F9B6-69CB-C8274C906278}"/>
                    </a:ext>
                  </a:extLst>
                </p14:cNvPr>
                <p14:cNvContentPartPr/>
                <p14:nvPr/>
              </p14:nvContentPartPr>
              <p14:xfrm>
                <a:off x="7470534" y="3342693"/>
                <a:ext cx="237960" cy="374400"/>
              </p14:xfrm>
            </p:contentPart>
          </mc:Choice>
          <mc:Fallback>
            <p:pic>
              <p:nvPicPr>
                <p:cNvPr id="21" name="Ink 20">
                  <a:extLst>
                    <a:ext uri="{FF2B5EF4-FFF2-40B4-BE49-F238E27FC236}">
                      <a16:creationId xmlns:a16="http://schemas.microsoft.com/office/drawing/2014/main" id="{C39583A2-DEDD-F9B6-69CB-C8274C906278}"/>
                    </a:ext>
                  </a:extLst>
                </p:cNvPr>
                <p:cNvPicPr/>
                <p:nvPr/>
              </p:nvPicPr>
              <p:blipFill>
                <a:blip r:embed="rId34"/>
                <a:stretch>
                  <a:fillRect/>
                </a:stretch>
              </p:blipFill>
              <p:spPr>
                <a:xfrm>
                  <a:off x="7452894" y="3324693"/>
                  <a:ext cx="27360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C131CCDA-6B73-98B9-8ABE-9862FBA2052A}"/>
                    </a:ext>
                  </a:extLst>
                </p14:cNvPr>
                <p14:cNvContentPartPr/>
                <p14:nvPr/>
              </p14:nvContentPartPr>
              <p14:xfrm>
                <a:off x="7752054" y="3588213"/>
                <a:ext cx="104040" cy="169560"/>
              </p14:xfrm>
            </p:contentPart>
          </mc:Choice>
          <mc:Fallback>
            <p:pic>
              <p:nvPicPr>
                <p:cNvPr id="22" name="Ink 21">
                  <a:extLst>
                    <a:ext uri="{FF2B5EF4-FFF2-40B4-BE49-F238E27FC236}">
                      <a16:creationId xmlns:a16="http://schemas.microsoft.com/office/drawing/2014/main" id="{C131CCDA-6B73-98B9-8ABE-9862FBA2052A}"/>
                    </a:ext>
                  </a:extLst>
                </p:cNvPr>
                <p:cNvPicPr/>
                <p:nvPr/>
              </p:nvPicPr>
              <p:blipFill>
                <a:blip r:embed="rId36"/>
                <a:stretch>
                  <a:fillRect/>
                </a:stretch>
              </p:blipFill>
              <p:spPr>
                <a:xfrm>
                  <a:off x="7734414" y="3570573"/>
                  <a:ext cx="1396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Ink 22">
                  <a:extLst>
                    <a:ext uri="{FF2B5EF4-FFF2-40B4-BE49-F238E27FC236}">
                      <a16:creationId xmlns:a16="http://schemas.microsoft.com/office/drawing/2014/main" id="{06646D16-7BEC-B931-FCCE-5D55CED9C878}"/>
                    </a:ext>
                  </a:extLst>
                </p14:cNvPr>
                <p14:cNvContentPartPr/>
                <p14:nvPr/>
              </p14:nvContentPartPr>
              <p14:xfrm>
                <a:off x="7797774" y="3539253"/>
                <a:ext cx="119880" cy="111240"/>
              </p14:xfrm>
            </p:contentPart>
          </mc:Choice>
          <mc:Fallback>
            <p:pic>
              <p:nvPicPr>
                <p:cNvPr id="23" name="Ink 22">
                  <a:extLst>
                    <a:ext uri="{FF2B5EF4-FFF2-40B4-BE49-F238E27FC236}">
                      <a16:creationId xmlns:a16="http://schemas.microsoft.com/office/drawing/2014/main" id="{06646D16-7BEC-B931-FCCE-5D55CED9C878}"/>
                    </a:ext>
                  </a:extLst>
                </p:cNvPr>
                <p:cNvPicPr/>
                <p:nvPr/>
              </p:nvPicPr>
              <p:blipFill>
                <a:blip r:embed="rId38"/>
                <a:stretch>
                  <a:fillRect/>
                </a:stretch>
              </p:blipFill>
              <p:spPr>
                <a:xfrm>
                  <a:off x="7780134" y="3521253"/>
                  <a:ext cx="1555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Ink 23">
                  <a:extLst>
                    <a:ext uri="{FF2B5EF4-FFF2-40B4-BE49-F238E27FC236}">
                      <a16:creationId xmlns:a16="http://schemas.microsoft.com/office/drawing/2014/main" id="{10657238-4397-769A-0409-9CECC987401C}"/>
                    </a:ext>
                  </a:extLst>
                </p14:cNvPr>
                <p14:cNvContentPartPr/>
                <p14:nvPr/>
              </p14:nvContentPartPr>
              <p14:xfrm>
                <a:off x="7964094" y="3643653"/>
                <a:ext cx="180000" cy="123120"/>
              </p14:xfrm>
            </p:contentPart>
          </mc:Choice>
          <mc:Fallback>
            <p:pic>
              <p:nvPicPr>
                <p:cNvPr id="24" name="Ink 23">
                  <a:extLst>
                    <a:ext uri="{FF2B5EF4-FFF2-40B4-BE49-F238E27FC236}">
                      <a16:creationId xmlns:a16="http://schemas.microsoft.com/office/drawing/2014/main" id="{10657238-4397-769A-0409-9CECC987401C}"/>
                    </a:ext>
                  </a:extLst>
                </p:cNvPr>
                <p:cNvPicPr/>
                <p:nvPr/>
              </p:nvPicPr>
              <p:blipFill>
                <a:blip r:embed="rId40"/>
                <a:stretch>
                  <a:fillRect/>
                </a:stretch>
              </p:blipFill>
              <p:spPr>
                <a:xfrm>
                  <a:off x="7946094" y="3625653"/>
                  <a:ext cx="215640" cy="158760"/>
                </a:xfrm>
                <a:prstGeom prst="rect">
                  <a:avLst/>
                </a:prstGeom>
              </p:spPr>
            </p:pic>
          </mc:Fallback>
        </mc:AlternateContent>
      </p:grpSp>
      <p:grpSp>
        <p:nvGrpSpPr>
          <p:cNvPr id="32" name="Group 31">
            <a:extLst>
              <a:ext uri="{FF2B5EF4-FFF2-40B4-BE49-F238E27FC236}">
                <a16:creationId xmlns:a16="http://schemas.microsoft.com/office/drawing/2014/main" id="{19B109F0-6A43-D95D-A6FE-5B74010721D2}"/>
              </a:ext>
            </a:extLst>
          </p:cNvPr>
          <p:cNvGrpSpPr/>
          <p:nvPr/>
        </p:nvGrpSpPr>
        <p:grpSpPr>
          <a:xfrm>
            <a:off x="8406174" y="2939580"/>
            <a:ext cx="952200" cy="520560"/>
            <a:chOff x="8406174" y="3500013"/>
            <a:chExt cx="952200" cy="520560"/>
          </a:xfrm>
        </p:grpSpPr>
        <mc:AlternateContent xmlns:mc="http://schemas.openxmlformats.org/markup-compatibility/2006">
          <mc:Choice xmlns:p14="http://schemas.microsoft.com/office/powerpoint/2010/main" Requires="p14">
            <p:contentPart p14:bwMode="auto" r:id="rId41">
              <p14:nvContentPartPr>
                <p14:cNvPr id="25" name="Ink 24">
                  <a:extLst>
                    <a:ext uri="{FF2B5EF4-FFF2-40B4-BE49-F238E27FC236}">
                      <a16:creationId xmlns:a16="http://schemas.microsoft.com/office/drawing/2014/main" id="{C18B37F1-B897-861A-FF34-C067B5BE1D6F}"/>
                    </a:ext>
                  </a:extLst>
                </p14:cNvPr>
                <p14:cNvContentPartPr/>
                <p14:nvPr/>
              </p14:nvContentPartPr>
              <p14:xfrm>
                <a:off x="8406174" y="3559053"/>
                <a:ext cx="41760" cy="243360"/>
              </p14:xfrm>
            </p:contentPart>
          </mc:Choice>
          <mc:Fallback>
            <p:pic>
              <p:nvPicPr>
                <p:cNvPr id="25" name="Ink 24">
                  <a:extLst>
                    <a:ext uri="{FF2B5EF4-FFF2-40B4-BE49-F238E27FC236}">
                      <a16:creationId xmlns:a16="http://schemas.microsoft.com/office/drawing/2014/main" id="{C18B37F1-B897-861A-FF34-C067B5BE1D6F}"/>
                    </a:ext>
                  </a:extLst>
                </p:cNvPr>
                <p:cNvPicPr/>
                <p:nvPr/>
              </p:nvPicPr>
              <p:blipFill>
                <a:blip r:embed="rId42"/>
                <a:stretch>
                  <a:fillRect/>
                </a:stretch>
              </p:blipFill>
              <p:spPr>
                <a:xfrm>
                  <a:off x="8388174" y="3541053"/>
                  <a:ext cx="774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Ink 25">
                  <a:extLst>
                    <a:ext uri="{FF2B5EF4-FFF2-40B4-BE49-F238E27FC236}">
                      <a16:creationId xmlns:a16="http://schemas.microsoft.com/office/drawing/2014/main" id="{A8467A56-E24B-A299-C664-80A7194FC5DB}"/>
                    </a:ext>
                  </a:extLst>
                </p14:cNvPr>
                <p14:cNvContentPartPr/>
                <p14:nvPr/>
              </p14:nvContentPartPr>
              <p14:xfrm>
                <a:off x="8430294" y="3500013"/>
                <a:ext cx="174240" cy="197640"/>
              </p14:xfrm>
            </p:contentPart>
          </mc:Choice>
          <mc:Fallback>
            <p:pic>
              <p:nvPicPr>
                <p:cNvPr id="26" name="Ink 25">
                  <a:extLst>
                    <a:ext uri="{FF2B5EF4-FFF2-40B4-BE49-F238E27FC236}">
                      <a16:creationId xmlns:a16="http://schemas.microsoft.com/office/drawing/2014/main" id="{A8467A56-E24B-A299-C664-80A7194FC5DB}"/>
                    </a:ext>
                  </a:extLst>
                </p:cNvPr>
                <p:cNvPicPr/>
                <p:nvPr/>
              </p:nvPicPr>
              <p:blipFill>
                <a:blip r:embed="rId44"/>
                <a:stretch>
                  <a:fillRect/>
                </a:stretch>
              </p:blipFill>
              <p:spPr>
                <a:xfrm>
                  <a:off x="8412654" y="3482373"/>
                  <a:ext cx="2098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Ink 26">
                  <a:extLst>
                    <a:ext uri="{FF2B5EF4-FFF2-40B4-BE49-F238E27FC236}">
                      <a16:creationId xmlns:a16="http://schemas.microsoft.com/office/drawing/2014/main" id="{F20182B0-C9AB-DC6E-FA08-FF52B24455C8}"/>
                    </a:ext>
                  </a:extLst>
                </p14:cNvPr>
                <p14:cNvContentPartPr/>
                <p14:nvPr/>
              </p14:nvContentPartPr>
              <p14:xfrm>
                <a:off x="8612814" y="3696573"/>
                <a:ext cx="120240" cy="175320"/>
              </p14:xfrm>
            </p:contentPart>
          </mc:Choice>
          <mc:Fallback>
            <p:pic>
              <p:nvPicPr>
                <p:cNvPr id="27" name="Ink 26">
                  <a:extLst>
                    <a:ext uri="{FF2B5EF4-FFF2-40B4-BE49-F238E27FC236}">
                      <a16:creationId xmlns:a16="http://schemas.microsoft.com/office/drawing/2014/main" id="{F20182B0-C9AB-DC6E-FA08-FF52B24455C8}"/>
                    </a:ext>
                  </a:extLst>
                </p:cNvPr>
                <p:cNvPicPr/>
                <p:nvPr/>
              </p:nvPicPr>
              <p:blipFill>
                <a:blip r:embed="rId46"/>
                <a:stretch>
                  <a:fillRect/>
                </a:stretch>
              </p:blipFill>
              <p:spPr>
                <a:xfrm>
                  <a:off x="8595174" y="3678573"/>
                  <a:ext cx="1558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Ink 27">
                  <a:extLst>
                    <a:ext uri="{FF2B5EF4-FFF2-40B4-BE49-F238E27FC236}">
                      <a16:creationId xmlns:a16="http://schemas.microsoft.com/office/drawing/2014/main" id="{8CB73B4A-6F76-17E9-5B98-D7F23CDB5197}"/>
                    </a:ext>
                  </a:extLst>
                </p14:cNvPr>
                <p14:cNvContentPartPr/>
                <p14:nvPr/>
              </p14:nvContentPartPr>
              <p14:xfrm>
                <a:off x="8767974" y="3843813"/>
                <a:ext cx="11880" cy="54720"/>
              </p14:xfrm>
            </p:contentPart>
          </mc:Choice>
          <mc:Fallback>
            <p:pic>
              <p:nvPicPr>
                <p:cNvPr id="28" name="Ink 27">
                  <a:extLst>
                    <a:ext uri="{FF2B5EF4-FFF2-40B4-BE49-F238E27FC236}">
                      <a16:creationId xmlns:a16="http://schemas.microsoft.com/office/drawing/2014/main" id="{8CB73B4A-6F76-17E9-5B98-D7F23CDB5197}"/>
                    </a:ext>
                  </a:extLst>
                </p:cNvPr>
                <p:cNvPicPr/>
                <p:nvPr/>
              </p:nvPicPr>
              <p:blipFill>
                <a:blip r:embed="rId48"/>
                <a:stretch>
                  <a:fillRect/>
                </a:stretch>
              </p:blipFill>
              <p:spPr>
                <a:xfrm>
                  <a:off x="8750334" y="3826173"/>
                  <a:ext cx="475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9" name="Ink 28">
                  <a:extLst>
                    <a:ext uri="{FF2B5EF4-FFF2-40B4-BE49-F238E27FC236}">
                      <a16:creationId xmlns:a16="http://schemas.microsoft.com/office/drawing/2014/main" id="{EB077F24-293A-DCA1-978D-BC0463003D13}"/>
                    </a:ext>
                  </a:extLst>
                </p14:cNvPr>
                <p14:cNvContentPartPr/>
                <p14:nvPr/>
              </p14:nvContentPartPr>
              <p14:xfrm>
                <a:off x="8848974" y="3725733"/>
                <a:ext cx="13680" cy="6480"/>
              </p14:xfrm>
            </p:contentPart>
          </mc:Choice>
          <mc:Fallback>
            <p:pic>
              <p:nvPicPr>
                <p:cNvPr id="29" name="Ink 28">
                  <a:extLst>
                    <a:ext uri="{FF2B5EF4-FFF2-40B4-BE49-F238E27FC236}">
                      <a16:creationId xmlns:a16="http://schemas.microsoft.com/office/drawing/2014/main" id="{EB077F24-293A-DCA1-978D-BC0463003D13}"/>
                    </a:ext>
                  </a:extLst>
                </p:cNvPr>
                <p:cNvPicPr/>
                <p:nvPr/>
              </p:nvPicPr>
              <p:blipFill>
                <a:blip r:embed="rId50"/>
                <a:stretch>
                  <a:fillRect/>
                </a:stretch>
              </p:blipFill>
              <p:spPr>
                <a:xfrm>
                  <a:off x="8830974" y="3708093"/>
                  <a:ext cx="493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0" name="Ink 29">
                  <a:extLst>
                    <a:ext uri="{FF2B5EF4-FFF2-40B4-BE49-F238E27FC236}">
                      <a16:creationId xmlns:a16="http://schemas.microsoft.com/office/drawing/2014/main" id="{3E8FFC8C-BFB6-0ECA-F6D7-54073CDCCE0F}"/>
                    </a:ext>
                  </a:extLst>
                </p14:cNvPr>
                <p14:cNvContentPartPr/>
                <p14:nvPr/>
              </p14:nvContentPartPr>
              <p14:xfrm>
                <a:off x="8886054" y="3802413"/>
                <a:ext cx="238320" cy="172800"/>
              </p14:xfrm>
            </p:contentPart>
          </mc:Choice>
          <mc:Fallback>
            <p:pic>
              <p:nvPicPr>
                <p:cNvPr id="30" name="Ink 29">
                  <a:extLst>
                    <a:ext uri="{FF2B5EF4-FFF2-40B4-BE49-F238E27FC236}">
                      <a16:creationId xmlns:a16="http://schemas.microsoft.com/office/drawing/2014/main" id="{3E8FFC8C-BFB6-0ECA-F6D7-54073CDCCE0F}"/>
                    </a:ext>
                  </a:extLst>
                </p:cNvPr>
                <p:cNvPicPr/>
                <p:nvPr/>
              </p:nvPicPr>
              <p:blipFill>
                <a:blip r:embed="rId52"/>
                <a:stretch>
                  <a:fillRect/>
                </a:stretch>
              </p:blipFill>
              <p:spPr>
                <a:xfrm>
                  <a:off x="8868414" y="3784413"/>
                  <a:ext cx="2739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Ink 30">
                  <a:extLst>
                    <a:ext uri="{FF2B5EF4-FFF2-40B4-BE49-F238E27FC236}">
                      <a16:creationId xmlns:a16="http://schemas.microsoft.com/office/drawing/2014/main" id="{FD3A4091-ECE7-4FE5-4D5D-9D9B3781E4A6}"/>
                    </a:ext>
                  </a:extLst>
                </p14:cNvPr>
                <p14:cNvContentPartPr/>
                <p14:nvPr/>
              </p14:nvContentPartPr>
              <p14:xfrm>
                <a:off x="9174054" y="3863973"/>
                <a:ext cx="184320" cy="156600"/>
              </p14:xfrm>
            </p:contentPart>
          </mc:Choice>
          <mc:Fallback>
            <p:pic>
              <p:nvPicPr>
                <p:cNvPr id="31" name="Ink 30">
                  <a:extLst>
                    <a:ext uri="{FF2B5EF4-FFF2-40B4-BE49-F238E27FC236}">
                      <a16:creationId xmlns:a16="http://schemas.microsoft.com/office/drawing/2014/main" id="{FD3A4091-ECE7-4FE5-4D5D-9D9B3781E4A6}"/>
                    </a:ext>
                  </a:extLst>
                </p:cNvPr>
                <p:cNvPicPr/>
                <p:nvPr/>
              </p:nvPicPr>
              <p:blipFill>
                <a:blip r:embed="rId54"/>
                <a:stretch>
                  <a:fillRect/>
                </a:stretch>
              </p:blipFill>
              <p:spPr>
                <a:xfrm>
                  <a:off x="9156054" y="3845973"/>
                  <a:ext cx="219960" cy="192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
            <p14:nvContentPartPr>
              <p14:cNvPr id="34" name="Ink 33">
                <a:extLst>
                  <a:ext uri="{FF2B5EF4-FFF2-40B4-BE49-F238E27FC236}">
                    <a16:creationId xmlns:a16="http://schemas.microsoft.com/office/drawing/2014/main" id="{ABB299BF-EFD0-3C7B-52E1-8C3BBCDF9D13}"/>
                  </a:ext>
                </a:extLst>
              </p14:cNvPr>
              <p14:cNvContentPartPr/>
              <p14:nvPr/>
            </p14:nvContentPartPr>
            <p14:xfrm>
              <a:off x="5603574" y="3901500"/>
              <a:ext cx="580320" cy="11520"/>
            </p14:xfrm>
          </p:contentPart>
        </mc:Choice>
        <mc:Fallback>
          <p:pic>
            <p:nvPicPr>
              <p:cNvPr id="34" name="Ink 33">
                <a:extLst>
                  <a:ext uri="{FF2B5EF4-FFF2-40B4-BE49-F238E27FC236}">
                    <a16:creationId xmlns:a16="http://schemas.microsoft.com/office/drawing/2014/main" id="{ABB299BF-EFD0-3C7B-52E1-8C3BBCDF9D13}"/>
                  </a:ext>
                </a:extLst>
              </p:cNvPr>
              <p:cNvPicPr/>
              <p:nvPr/>
            </p:nvPicPr>
            <p:blipFill>
              <a:blip r:embed="rId56"/>
              <a:stretch>
                <a:fillRect/>
              </a:stretch>
            </p:blipFill>
            <p:spPr>
              <a:xfrm>
                <a:off x="5585574" y="3883860"/>
                <a:ext cx="615960" cy="47160"/>
              </a:xfrm>
              <a:prstGeom prst="rect">
                <a:avLst/>
              </a:prstGeom>
            </p:spPr>
          </p:pic>
        </mc:Fallback>
      </mc:AlternateContent>
      <p:grpSp>
        <p:nvGrpSpPr>
          <p:cNvPr id="63" name="Group 62">
            <a:extLst>
              <a:ext uri="{FF2B5EF4-FFF2-40B4-BE49-F238E27FC236}">
                <a16:creationId xmlns:a16="http://schemas.microsoft.com/office/drawing/2014/main" id="{EF00A8E3-7215-FF8D-CC57-886F98A57FD2}"/>
              </a:ext>
            </a:extLst>
          </p:cNvPr>
          <p:cNvGrpSpPr/>
          <p:nvPr/>
        </p:nvGrpSpPr>
        <p:grpSpPr>
          <a:xfrm>
            <a:off x="6549294" y="3675780"/>
            <a:ext cx="3323880" cy="1210320"/>
            <a:chOff x="6549294" y="4236213"/>
            <a:chExt cx="3323880" cy="1210320"/>
          </a:xfrm>
        </p:grpSpPr>
        <mc:AlternateContent xmlns:mc="http://schemas.openxmlformats.org/markup-compatibility/2006">
          <mc:Choice xmlns:p14="http://schemas.microsoft.com/office/powerpoint/2010/main" Requires="p14">
            <p:contentPart p14:bwMode="auto" r:id="rId57">
              <p14:nvContentPartPr>
                <p14:cNvPr id="35" name="Ink 34">
                  <a:extLst>
                    <a:ext uri="{FF2B5EF4-FFF2-40B4-BE49-F238E27FC236}">
                      <a16:creationId xmlns:a16="http://schemas.microsoft.com/office/drawing/2014/main" id="{31574F53-13AD-8D0D-C7A9-16F142ABAA0C}"/>
                    </a:ext>
                  </a:extLst>
                </p14:cNvPr>
                <p14:cNvContentPartPr/>
                <p14:nvPr/>
              </p14:nvContentPartPr>
              <p14:xfrm>
                <a:off x="6549294" y="4236213"/>
                <a:ext cx="236520" cy="278280"/>
              </p14:xfrm>
            </p:contentPart>
          </mc:Choice>
          <mc:Fallback>
            <p:pic>
              <p:nvPicPr>
                <p:cNvPr id="35" name="Ink 34">
                  <a:extLst>
                    <a:ext uri="{FF2B5EF4-FFF2-40B4-BE49-F238E27FC236}">
                      <a16:creationId xmlns:a16="http://schemas.microsoft.com/office/drawing/2014/main" id="{31574F53-13AD-8D0D-C7A9-16F142ABAA0C}"/>
                    </a:ext>
                  </a:extLst>
                </p:cNvPr>
                <p:cNvPicPr/>
                <p:nvPr/>
              </p:nvPicPr>
              <p:blipFill>
                <a:blip r:embed="rId58"/>
                <a:stretch>
                  <a:fillRect/>
                </a:stretch>
              </p:blipFill>
              <p:spPr>
                <a:xfrm>
                  <a:off x="6531654" y="4218573"/>
                  <a:ext cx="27216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6" name="Ink 35">
                  <a:extLst>
                    <a:ext uri="{FF2B5EF4-FFF2-40B4-BE49-F238E27FC236}">
                      <a16:creationId xmlns:a16="http://schemas.microsoft.com/office/drawing/2014/main" id="{EC45CC7D-433E-B721-10CD-84112428E753}"/>
                    </a:ext>
                  </a:extLst>
                </p14:cNvPr>
                <p14:cNvContentPartPr/>
                <p14:nvPr/>
              </p14:nvContentPartPr>
              <p14:xfrm>
                <a:off x="6881574" y="4406493"/>
                <a:ext cx="236160" cy="205560"/>
              </p14:xfrm>
            </p:contentPart>
          </mc:Choice>
          <mc:Fallback>
            <p:pic>
              <p:nvPicPr>
                <p:cNvPr id="36" name="Ink 35">
                  <a:extLst>
                    <a:ext uri="{FF2B5EF4-FFF2-40B4-BE49-F238E27FC236}">
                      <a16:creationId xmlns:a16="http://schemas.microsoft.com/office/drawing/2014/main" id="{EC45CC7D-433E-B721-10CD-84112428E753}"/>
                    </a:ext>
                  </a:extLst>
                </p:cNvPr>
                <p:cNvPicPr/>
                <p:nvPr/>
              </p:nvPicPr>
              <p:blipFill>
                <a:blip r:embed="rId60"/>
                <a:stretch>
                  <a:fillRect/>
                </a:stretch>
              </p:blipFill>
              <p:spPr>
                <a:xfrm>
                  <a:off x="6863934" y="4388493"/>
                  <a:ext cx="27180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7" name="Ink 36">
                  <a:extLst>
                    <a:ext uri="{FF2B5EF4-FFF2-40B4-BE49-F238E27FC236}">
                      <a16:creationId xmlns:a16="http://schemas.microsoft.com/office/drawing/2014/main" id="{4DF398FE-CCFB-1BC3-D8BB-7C7A581E6747}"/>
                    </a:ext>
                  </a:extLst>
                </p14:cNvPr>
                <p14:cNvContentPartPr/>
                <p14:nvPr/>
              </p14:nvContentPartPr>
              <p14:xfrm>
                <a:off x="7196934" y="4405053"/>
                <a:ext cx="386640" cy="180000"/>
              </p14:xfrm>
            </p:contentPart>
          </mc:Choice>
          <mc:Fallback>
            <p:pic>
              <p:nvPicPr>
                <p:cNvPr id="37" name="Ink 36">
                  <a:extLst>
                    <a:ext uri="{FF2B5EF4-FFF2-40B4-BE49-F238E27FC236}">
                      <a16:creationId xmlns:a16="http://schemas.microsoft.com/office/drawing/2014/main" id="{4DF398FE-CCFB-1BC3-D8BB-7C7A581E6747}"/>
                    </a:ext>
                  </a:extLst>
                </p:cNvPr>
                <p:cNvPicPr/>
                <p:nvPr/>
              </p:nvPicPr>
              <p:blipFill>
                <a:blip r:embed="rId62"/>
                <a:stretch>
                  <a:fillRect/>
                </a:stretch>
              </p:blipFill>
              <p:spPr>
                <a:xfrm>
                  <a:off x="7179294" y="4387413"/>
                  <a:ext cx="4222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8" name="Ink 37">
                  <a:extLst>
                    <a:ext uri="{FF2B5EF4-FFF2-40B4-BE49-F238E27FC236}">
                      <a16:creationId xmlns:a16="http://schemas.microsoft.com/office/drawing/2014/main" id="{2B39C6F3-2737-BBB5-B93F-80A6EE8A2669}"/>
                    </a:ext>
                  </a:extLst>
                </p14:cNvPr>
                <p14:cNvContentPartPr/>
                <p14:nvPr/>
              </p14:nvContentPartPr>
              <p14:xfrm>
                <a:off x="7668894" y="4433853"/>
                <a:ext cx="49680" cy="255240"/>
              </p14:xfrm>
            </p:contentPart>
          </mc:Choice>
          <mc:Fallback>
            <p:pic>
              <p:nvPicPr>
                <p:cNvPr id="38" name="Ink 37">
                  <a:extLst>
                    <a:ext uri="{FF2B5EF4-FFF2-40B4-BE49-F238E27FC236}">
                      <a16:creationId xmlns:a16="http://schemas.microsoft.com/office/drawing/2014/main" id="{2B39C6F3-2737-BBB5-B93F-80A6EE8A2669}"/>
                    </a:ext>
                  </a:extLst>
                </p:cNvPr>
                <p:cNvPicPr/>
                <p:nvPr/>
              </p:nvPicPr>
              <p:blipFill>
                <a:blip r:embed="rId64"/>
                <a:stretch>
                  <a:fillRect/>
                </a:stretch>
              </p:blipFill>
              <p:spPr>
                <a:xfrm>
                  <a:off x="7651254" y="4415853"/>
                  <a:ext cx="8532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9" name="Ink 38">
                  <a:extLst>
                    <a:ext uri="{FF2B5EF4-FFF2-40B4-BE49-F238E27FC236}">
                      <a16:creationId xmlns:a16="http://schemas.microsoft.com/office/drawing/2014/main" id="{D2DF4058-69AF-2A79-DB79-5D1485E535F0}"/>
                    </a:ext>
                  </a:extLst>
                </p14:cNvPr>
                <p14:cNvContentPartPr/>
                <p14:nvPr/>
              </p14:nvContentPartPr>
              <p14:xfrm>
                <a:off x="7698414" y="4374813"/>
                <a:ext cx="160200" cy="154440"/>
              </p14:xfrm>
            </p:contentPart>
          </mc:Choice>
          <mc:Fallback>
            <p:pic>
              <p:nvPicPr>
                <p:cNvPr id="39" name="Ink 38">
                  <a:extLst>
                    <a:ext uri="{FF2B5EF4-FFF2-40B4-BE49-F238E27FC236}">
                      <a16:creationId xmlns:a16="http://schemas.microsoft.com/office/drawing/2014/main" id="{D2DF4058-69AF-2A79-DB79-5D1485E535F0}"/>
                    </a:ext>
                  </a:extLst>
                </p:cNvPr>
                <p:cNvPicPr/>
                <p:nvPr/>
              </p:nvPicPr>
              <p:blipFill>
                <a:blip r:embed="rId66"/>
                <a:stretch>
                  <a:fillRect/>
                </a:stretch>
              </p:blipFill>
              <p:spPr>
                <a:xfrm>
                  <a:off x="7680414" y="4357173"/>
                  <a:ext cx="1958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0" name="Ink 39">
                  <a:extLst>
                    <a:ext uri="{FF2B5EF4-FFF2-40B4-BE49-F238E27FC236}">
                      <a16:creationId xmlns:a16="http://schemas.microsoft.com/office/drawing/2014/main" id="{DD954B53-B5A2-CE13-986C-FFA87DCB209B}"/>
                    </a:ext>
                  </a:extLst>
                </p14:cNvPr>
                <p14:cNvContentPartPr/>
                <p14:nvPr/>
              </p14:nvContentPartPr>
              <p14:xfrm>
                <a:off x="8006934" y="4286613"/>
                <a:ext cx="45720" cy="347040"/>
              </p14:xfrm>
            </p:contentPart>
          </mc:Choice>
          <mc:Fallback>
            <p:pic>
              <p:nvPicPr>
                <p:cNvPr id="40" name="Ink 39">
                  <a:extLst>
                    <a:ext uri="{FF2B5EF4-FFF2-40B4-BE49-F238E27FC236}">
                      <a16:creationId xmlns:a16="http://schemas.microsoft.com/office/drawing/2014/main" id="{DD954B53-B5A2-CE13-986C-FFA87DCB209B}"/>
                    </a:ext>
                  </a:extLst>
                </p:cNvPr>
                <p:cNvPicPr/>
                <p:nvPr/>
              </p:nvPicPr>
              <p:blipFill>
                <a:blip r:embed="rId68"/>
                <a:stretch>
                  <a:fillRect/>
                </a:stretch>
              </p:blipFill>
              <p:spPr>
                <a:xfrm>
                  <a:off x="7988934" y="4268613"/>
                  <a:ext cx="8136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1" name="Ink 40">
                  <a:extLst>
                    <a:ext uri="{FF2B5EF4-FFF2-40B4-BE49-F238E27FC236}">
                      <a16:creationId xmlns:a16="http://schemas.microsoft.com/office/drawing/2014/main" id="{1613631E-BFB7-F6E1-5F25-EABBF6FD7091}"/>
                    </a:ext>
                  </a:extLst>
                </p14:cNvPr>
                <p14:cNvContentPartPr/>
                <p14:nvPr/>
              </p14:nvContentPartPr>
              <p14:xfrm>
                <a:off x="8111334" y="4541853"/>
                <a:ext cx="10800" cy="87840"/>
              </p14:xfrm>
            </p:contentPart>
          </mc:Choice>
          <mc:Fallback>
            <p:pic>
              <p:nvPicPr>
                <p:cNvPr id="41" name="Ink 40">
                  <a:extLst>
                    <a:ext uri="{FF2B5EF4-FFF2-40B4-BE49-F238E27FC236}">
                      <a16:creationId xmlns:a16="http://schemas.microsoft.com/office/drawing/2014/main" id="{1613631E-BFB7-F6E1-5F25-EABBF6FD7091}"/>
                    </a:ext>
                  </a:extLst>
                </p:cNvPr>
                <p:cNvPicPr/>
                <p:nvPr/>
              </p:nvPicPr>
              <p:blipFill>
                <a:blip r:embed="rId70"/>
                <a:stretch>
                  <a:fillRect/>
                </a:stretch>
              </p:blipFill>
              <p:spPr>
                <a:xfrm>
                  <a:off x="8093334" y="4524213"/>
                  <a:ext cx="464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2" name="Ink 41">
                  <a:extLst>
                    <a:ext uri="{FF2B5EF4-FFF2-40B4-BE49-F238E27FC236}">
                      <a16:creationId xmlns:a16="http://schemas.microsoft.com/office/drawing/2014/main" id="{58A8B167-07EA-D396-1CAE-F933F53682A6}"/>
                    </a:ext>
                  </a:extLst>
                </p14:cNvPr>
                <p14:cNvContentPartPr/>
                <p14:nvPr/>
              </p14:nvContentPartPr>
              <p14:xfrm>
                <a:off x="8160294" y="4374813"/>
                <a:ext cx="38880" cy="8280"/>
              </p14:xfrm>
            </p:contentPart>
          </mc:Choice>
          <mc:Fallback>
            <p:pic>
              <p:nvPicPr>
                <p:cNvPr id="42" name="Ink 41">
                  <a:extLst>
                    <a:ext uri="{FF2B5EF4-FFF2-40B4-BE49-F238E27FC236}">
                      <a16:creationId xmlns:a16="http://schemas.microsoft.com/office/drawing/2014/main" id="{58A8B167-07EA-D396-1CAE-F933F53682A6}"/>
                    </a:ext>
                  </a:extLst>
                </p:cNvPr>
                <p:cNvPicPr/>
                <p:nvPr/>
              </p:nvPicPr>
              <p:blipFill>
                <a:blip r:embed="rId72"/>
                <a:stretch>
                  <a:fillRect/>
                </a:stretch>
              </p:blipFill>
              <p:spPr>
                <a:xfrm>
                  <a:off x="8142654" y="4356813"/>
                  <a:ext cx="745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3" name="Ink 42">
                  <a:extLst>
                    <a:ext uri="{FF2B5EF4-FFF2-40B4-BE49-F238E27FC236}">
                      <a16:creationId xmlns:a16="http://schemas.microsoft.com/office/drawing/2014/main" id="{F90A8182-4CD6-0946-697C-49F818CB6638}"/>
                    </a:ext>
                  </a:extLst>
                </p14:cNvPr>
                <p14:cNvContentPartPr/>
                <p14:nvPr/>
              </p14:nvContentPartPr>
              <p14:xfrm>
                <a:off x="8267574" y="4492893"/>
                <a:ext cx="182880" cy="201600"/>
              </p14:xfrm>
            </p:contentPart>
          </mc:Choice>
          <mc:Fallback>
            <p:pic>
              <p:nvPicPr>
                <p:cNvPr id="43" name="Ink 42">
                  <a:extLst>
                    <a:ext uri="{FF2B5EF4-FFF2-40B4-BE49-F238E27FC236}">
                      <a16:creationId xmlns:a16="http://schemas.microsoft.com/office/drawing/2014/main" id="{F90A8182-4CD6-0946-697C-49F818CB6638}"/>
                    </a:ext>
                  </a:extLst>
                </p:cNvPr>
                <p:cNvPicPr/>
                <p:nvPr/>
              </p:nvPicPr>
              <p:blipFill>
                <a:blip r:embed="rId74"/>
                <a:stretch>
                  <a:fillRect/>
                </a:stretch>
              </p:blipFill>
              <p:spPr>
                <a:xfrm>
                  <a:off x="8249934" y="4474893"/>
                  <a:ext cx="2185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4" name="Ink 43">
                  <a:extLst>
                    <a:ext uri="{FF2B5EF4-FFF2-40B4-BE49-F238E27FC236}">
                      <a16:creationId xmlns:a16="http://schemas.microsoft.com/office/drawing/2014/main" id="{F2805B20-596E-B3BA-DBF3-0B23C8EB5537}"/>
                    </a:ext>
                  </a:extLst>
                </p14:cNvPr>
                <p14:cNvContentPartPr/>
                <p14:nvPr/>
              </p14:nvContentPartPr>
              <p14:xfrm>
                <a:off x="8596254" y="4506573"/>
                <a:ext cx="241920" cy="367200"/>
              </p14:xfrm>
            </p:contentPart>
          </mc:Choice>
          <mc:Fallback>
            <p:pic>
              <p:nvPicPr>
                <p:cNvPr id="44" name="Ink 43">
                  <a:extLst>
                    <a:ext uri="{FF2B5EF4-FFF2-40B4-BE49-F238E27FC236}">
                      <a16:creationId xmlns:a16="http://schemas.microsoft.com/office/drawing/2014/main" id="{F2805B20-596E-B3BA-DBF3-0B23C8EB5537}"/>
                    </a:ext>
                  </a:extLst>
                </p:cNvPr>
                <p:cNvPicPr/>
                <p:nvPr/>
              </p:nvPicPr>
              <p:blipFill>
                <a:blip r:embed="rId76"/>
                <a:stretch>
                  <a:fillRect/>
                </a:stretch>
              </p:blipFill>
              <p:spPr>
                <a:xfrm>
                  <a:off x="8578254" y="4488933"/>
                  <a:ext cx="27756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6" name="Ink 45">
                  <a:extLst>
                    <a:ext uri="{FF2B5EF4-FFF2-40B4-BE49-F238E27FC236}">
                      <a16:creationId xmlns:a16="http://schemas.microsoft.com/office/drawing/2014/main" id="{FDF31102-6EA0-2A83-4E60-8C272AD1CD66}"/>
                    </a:ext>
                  </a:extLst>
                </p14:cNvPr>
                <p14:cNvContentPartPr/>
                <p14:nvPr/>
              </p14:nvContentPartPr>
              <p14:xfrm>
                <a:off x="6644694" y="4771173"/>
                <a:ext cx="376560" cy="314280"/>
              </p14:xfrm>
            </p:contentPart>
          </mc:Choice>
          <mc:Fallback>
            <p:pic>
              <p:nvPicPr>
                <p:cNvPr id="46" name="Ink 45">
                  <a:extLst>
                    <a:ext uri="{FF2B5EF4-FFF2-40B4-BE49-F238E27FC236}">
                      <a16:creationId xmlns:a16="http://schemas.microsoft.com/office/drawing/2014/main" id="{FDF31102-6EA0-2A83-4E60-8C272AD1CD66}"/>
                    </a:ext>
                  </a:extLst>
                </p:cNvPr>
                <p:cNvPicPr/>
                <p:nvPr/>
              </p:nvPicPr>
              <p:blipFill>
                <a:blip r:embed="rId78"/>
                <a:stretch>
                  <a:fillRect/>
                </a:stretch>
              </p:blipFill>
              <p:spPr>
                <a:xfrm>
                  <a:off x="6626694" y="4753533"/>
                  <a:ext cx="4122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7" name="Ink 46">
                  <a:extLst>
                    <a:ext uri="{FF2B5EF4-FFF2-40B4-BE49-F238E27FC236}">
                      <a16:creationId xmlns:a16="http://schemas.microsoft.com/office/drawing/2014/main" id="{A15A13E7-D2D1-1F60-7F97-B5AEBC56CBFC}"/>
                    </a:ext>
                  </a:extLst>
                </p14:cNvPr>
                <p14:cNvContentPartPr/>
                <p14:nvPr/>
              </p14:nvContentPartPr>
              <p14:xfrm>
                <a:off x="7025574" y="4850733"/>
                <a:ext cx="51120" cy="16200"/>
              </p14:xfrm>
            </p:contentPart>
          </mc:Choice>
          <mc:Fallback>
            <p:pic>
              <p:nvPicPr>
                <p:cNvPr id="47" name="Ink 46">
                  <a:extLst>
                    <a:ext uri="{FF2B5EF4-FFF2-40B4-BE49-F238E27FC236}">
                      <a16:creationId xmlns:a16="http://schemas.microsoft.com/office/drawing/2014/main" id="{A15A13E7-D2D1-1F60-7F97-B5AEBC56CBFC}"/>
                    </a:ext>
                  </a:extLst>
                </p:cNvPr>
                <p:cNvPicPr/>
                <p:nvPr/>
              </p:nvPicPr>
              <p:blipFill>
                <a:blip r:embed="rId80"/>
                <a:stretch>
                  <a:fillRect/>
                </a:stretch>
              </p:blipFill>
              <p:spPr>
                <a:xfrm>
                  <a:off x="7007574" y="4833093"/>
                  <a:ext cx="867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8" name="Ink 47">
                  <a:extLst>
                    <a:ext uri="{FF2B5EF4-FFF2-40B4-BE49-F238E27FC236}">
                      <a16:creationId xmlns:a16="http://schemas.microsoft.com/office/drawing/2014/main" id="{1A09E341-F5E6-84D0-E00B-1F92A17771C0}"/>
                    </a:ext>
                  </a:extLst>
                </p14:cNvPr>
                <p14:cNvContentPartPr/>
                <p14:nvPr/>
              </p14:nvContentPartPr>
              <p14:xfrm>
                <a:off x="7227174" y="4915893"/>
                <a:ext cx="192240" cy="203040"/>
              </p14:xfrm>
            </p:contentPart>
          </mc:Choice>
          <mc:Fallback>
            <p:pic>
              <p:nvPicPr>
                <p:cNvPr id="48" name="Ink 47">
                  <a:extLst>
                    <a:ext uri="{FF2B5EF4-FFF2-40B4-BE49-F238E27FC236}">
                      <a16:creationId xmlns:a16="http://schemas.microsoft.com/office/drawing/2014/main" id="{1A09E341-F5E6-84D0-E00B-1F92A17771C0}"/>
                    </a:ext>
                  </a:extLst>
                </p:cNvPr>
                <p:cNvPicPr/>
                <p:nvPr/>
              </p:nvPicPr>
              <p:blipFill>
                <a:blip r:embed="rId82"/>
                <a:stretch>
                  <a:fillRect/>
                </a:stretch>
              </p:blipFill>
              <p:spPr>
                <a:xfrm>
                  <a:off x="7209534" y="4898253"/>
                  <a:ext cx="2278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 name="Ink 48">
                  <a:extLst>
                    <a:ext uri="{FF2B5EF4-FFF2-40B4-BE49-F238E27FC236}">
                      <a16:creationId xmlns:a16="http://schemas.microsoft.com/office/drawing/2014/main" id="{756699AB-B844-BE3D-55B3-D2AF691E030B}"/>
                    </a:ext>
                  </a:extLst>
                </p14:cNvPr>
                <p14:cNvContentPartPr/>
                <p14:nvPr/>
              </p14:nvContentPartPr>
              <p14:xfrm>
                <a:off x="7531014" y="4941093"/>
                <a:ext cx="255600" cy="14760"/>
              </p14:xfrm>
            </p:contentPart>
          </mc:Choice>
          <mc:Fallback>
            <p:pic>
              <p:nvPicPr>
                <p:cNvPr id="49" name="Ink 48">
                  <a:extLst>
                    <a:ext uri="{FF2B5EF4-FFF2-40B4-BE49-F238E27FC236}">
                      <a16:creationId xmlns:a16="http://schemas.microsoft.com/office/drawing/2014/main" id="{756699AB-B844-BE3D-55B3-D2AF691E030B}"/>
                    </a:ext>
                  </a:extLst>
                </p:cNvPr>
                <p:cNvPicPr/>
                <p:nvPr/>
              </p:nvPicPr>
              <p:blipFill>
                <a:blip r:embed="rId84"/>
                <a:stretch>
                  <a:fillRect/>
                </a:stretch>
              </p:blipFill>
              <p:spPr>
                <a:xfrm>
                  <a:off x="7513374" y="4923093"/>
                  <a:ext cx="2912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Ink 49">
                  <a:extLst>
                    <a:ext uri="{FF2B5EF4-FFF2-40B4-BE49-F238E27FC236}">
                      <a16:creationId xmlns:a16="http://schemas.microsoft.com/office/drawing/2014/main" id="{823A37F3-100F-54C0-F1F7-A3F2F45FF127}"/>
                    </a:ext>
                  </a:extLst>
                </p14:cNvPr>
                <p14:cNvContentPartPr/>
                <p14:nvPr/>
              </p14:nvContentPartPr>
              <p14:xfrm>
                <a:off x="7658094" y="4837053"/>
                <a:ext cx="20520" cy="294120"/>
              </p14:xfrm>
            </p:contentPart>
          </mc:Choice>
          <mc:Fallback>
            <p:pic>
              <p:nvPicPr>
                <p:cNvPr id="50" name="Ink 49">
                  <a:extLst>
                    <a:ext uri="{FF2B5EF4-FFF2-40B4-BE49-F238E27FC236}">
                      <a16:creationId xmlns:a16="http://schemas.microsoft.com/office/drawing/2014/main" id="{823A37F3-100F-54C0-F1F7-A3F2F45FF127}"/>
                    </a:ext>
                  </a:extLst>
                </p:cNvPr>
                <p:cNvPicPr/>
                <p:nvPr/>
              </p:nvPicPr>
              <p:blipFill>
                <a:blip r:embed="rId86"/>
                <a:stretch>
                  <a:fillRect/>
                </a:stretch>
              </p:blipFill>
              <p:spPr>
                <a:xfrm>
                  <a:off x="7640094" y="4819053"/>
                  <a:ext cx="5616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1" name="Ink 50">
                  <a:extLst>
                    <a:ext uri="{FF2B5EF4-FFF2-40B4-BE49-F238E27FC236}">
                      <a16:creationId xmlns:a16="http://schemas.microsoft.com/office/drawing/2014/main" id="{EA353541-C226-D1C4-F3AA-0F9D77F20B56}"/>
                    </a:ext>
                  </a:extLst>
                </p14:cNvPr>
                <p14:cNvContentPartPr/>
                <p14:nvPr/>
              </p14:nvContentPartPr>
              <p14:xfrm>
                <a:off x="7874094" y="4966293"/>
                <a:ext cx="106560" cy="156240"/>
              </p14:xfrm>
            </p:contentPart>
          </mc:Choice>
          <mc:Fallback>
            <p:pic>
              <p:nvPicPr>
                <p:cNvPr id="51" name="Ink 50">
                  <a:extLst>
                    <a:ext uri="{FF2B5EF4-FFF2-40B4-BE49-F238E27FC236}">
                      <a16:creationId xmlns:a16="http://schemas.microsoft.com/office/drawing/2014/main" id="{EA353541-C226-D1C4-F3AA-0F9D77F20B56}"/>
                    </a:ext>
                  </a:extLst>
                </p:cNvPr>
                <p:cNvPicPr/>
                <p:nvPr/>
              </p:nvPicPr>
              <p:blipFill>
                <a:blip r:embed="rId88"/>
                <a:stretch>
                  <a:fillRect/>
                </a:stretch>
              </p:blipFill>
              <p:spPr>
                <a:xfrm>
                  <a:off x="7856454" y="4948293"/>
                  <a:ext cx="1422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2" name="Ink 51">
                  <a:extLst>
                    <a:ext uri="{FF2B5EF4-FFF2-40B4-BE49-F238E27FC236}">
                      <a16:creationId xmlns:a16="http://schemas.microsoft.com/office/drawing/2014/main" id="{60059A4B-429D-26B7-82B5-A72082B5D2DB}"/>
                    </a:ext>
                  </a:extLst>
                </p14:cNvPr>
                <p14:cNvContentPartPr/>
                <p14:nvPr/>
              </p14:nvContentPartPr>
              <p14:xfrm>
                <a:off x="8071734" y="5082573"/>
                <a:ext cx="15840" cy="131400"/>
              </p14:xfrm>
            </p:contentPart>
          </mc:Choice>
          <mc:Fallback>
            <p:pic>
              <p:nvPicPr>
                <p:cNvPr id="52" name="Ink 51">
                  <a:extLst>
                    <a:ext uri="{FF2B5EF4-FFF2-40B4-BE49-F238E27FC236}">
                      <a16:creationId xmlns:a16="http://schemas.microsoft.com/office/drawing/2014/main" id="{60059A4B-429D-26B7-82B5-A72082B5D2DB}"/>
                    </a:ext>
                  </a:extLst>
                </p:cNvPr>
                <p:cNvPicPr/>
                <p:nvPr/>
              </p:nvPicPr>
              <p:blipFill>
                <a:blip r:embed="rId90"/>
                <a:stretch>
                  <a:fillRect/>
                </a:stretch>
              </p:blipFill>
              <p:spPr>
                <a:xfrm>
                  <a:off x="8053734" y="5064933"/>
                  <a:ext cx="514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3" name="Ink 52">
                  <a:extLst>
                    <a:ext uri="{FF2B5EF4-FFF2-40B4-BE49-F238E27FC236}">
                      <a16:creationId xmlns:a16="http://schemas.microsoft.com/office/drawing/2014/main" id="{157B57EF-7739-F367-526F-841F6080796C}"/>
                    </a:ext>
                  </a:extLst>
                </p14:cNvPr>
                <p14:cNvContentPartPr/>
                <p14:nvPr/>
              </p14:nvContentPartPr>
              <p14:xfrm>
                <a:off x="8111334" y="4977093"/>
                <a:ext cx="11880" cy="7920"/>
              </p14:xfrm>
            </p:contentPart>
          </mc:Choice>
          <mc:Fallback>
            <p:pic>
              <p:nvPicPr>
                <p:cNvPr id="53" name="Ink 52">
                  <a:extLst>
                    <a:ext uri="{FF2B5EF4-FFF2-40B4-BE49-F238E27FC236}">
                      <a16:creationId xmlns:a16="http://schemas.microsoft.com/office/drawing/2014/main" id="{157B57EF-7739-F367-526F-841F6080796C}"/>
                    </a:ext>
                  </a:extLst>
                </p:cNvPr>
                <p:cNvPicPr/>
                <p:nvPr/>
              </p:nvPicPr>
              <p:blipFill>
                <a:blip r:embed="rId92"/>
                <a:stretch>
                  <a:fillRect/>
                </a:stretch>
              </p:blipFill>
              <p:spPr>
                <a:xfrm>
                  <a:off x="8093334" y="4959093"/>
                  <a:ext cx="475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4" name="Ink 53">
                  <a:extLst>
                    <a:ext uri="{FF2B5EF4-FFF2-40B4-BE49-F238E27FC236}">
                      <a16:creationId xmlns:a16="http://schemas.microsoft.com/office/drawing/2014/main" id="{849FF6EF-6C8A-E5F3-AEA4-E828F9B6A028}"/>
                    </a:ext>
                  </a:extLst>
                </p14:cNvPr>
                <p14:cNvContentPartPr/>
                <p14:nvPr/>
              </p14:nvContentPartPr>
              <p14:xfrm>
                <a:off x="8337414" y="4915893"/>
                <a:ext cx="275040" cy="325080"/>
              </p14:xfrm>
            </p:contentPart>
          </mc:Choice>
          <mc:Fallback>
            <p:pic>
              <p:nvPicPr>
                <p:cNvPr id="54" name="Ink 53">
                  <a:extLst>
                    <a:ext uri="{FF2B5EF4-FFF2-40B4-BE49-F238E27FC236}">
                      <a16:creationId xmlns:a16="http://schemas.microsoft.com/office/drawing/2014/main" id="{849FF6EF-6C8A-E5F3-AEA4-E828F9B6A028}"/>
                    </a:ext>
                  </a:extLst>
                </p:cNvPr>
                <p:cNvPicPr/>
                <p:nvPr/>
              </p:nvPicPr>
              <p:blipFill>
                <a:blip r:embed="rId94"/>
                <a:stretch>
                  <a:fillRect/>
                </a:stretch>
              </p:blipFill>
              <p:spPr>
                <a:xfrm>
                  <a:off x="8319774" y="4898253"/>
                  <a:ext cx="3106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5" name="Ink 54">
                  <a:extLst>
                    <a:ext uri="{FF2B5EF4-FFF2-40B4-BE49-F238E27FC236}">
                      <a16:creationId xmlns:a16="http://schemas.microsoft.com/office/drawing/2014/main" id="{088DC605-AABF-F9B0-2AAE-700682F422AA}"/>
                    </a:ext>
                  </a:extLst>
                </p14:cNvPr>
                <p14:cNvContentPartPr/>
                <p14:nvPr/>
              </p14:nvContentPartPr>
              <p14:xfrm>
                <a:off x="8690934" y="5122173"/>
                <a:ext cx="210240" cy="168840"/>
              </p14:xfrm>
            </p:contentPart>
          </mc:Choice>
          <mc:Fallback>
            <p:pic>
              <p:nvPicPr>
                <p:cNvPr id="55" name="Ink 54">
                  <a:extLst>
                    <a:ext uri="{FF2B5EF4-FFF2-40B4-BE49-F238E27FC236}">
                      <a16:creationId xmlns:a16="http://schemas.microsoft.com/office/drawing/2014/main" id="{088DC605-AABF-F9B0-2AAE-700682F422AA}"/>
                    </a:ext>
                  </a:extLst>
                </p:cNvPr>
                <p:cNvPicPr/>
                <p:nvPr/>
              </p:nvPicPr>
              <p:blipFill>
                <a:blip r:embed="rId96"/>
                <a:stretch>
                  <a:fillRect/>
                </a:stretch>
              </p:blipFill>
              <p:spPr>
                <a:xfrm>
                  <a:off x="8672934" y="5104533"/>
                  <a:ext cx="2458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6" name="Ink 55">
                  <a:extLst>
                    <a:ext uri="{FF2B5EF4-FFF2-40B4-BE49-F238E27FC236}">
                      <a16:creationId xmlns:a16="http://schemas.microsoft.com/office/drawing/2014/main" id="{D3622548-0F4E-ADE2-2DBC-723A577A235F}"/>
                    </a:ext>
                  </a:extLst>
                </p14:cNvPr>
                <p14:cNvContentPartPr/>
                <p14:nvPr/>
              </p14:nvContentPartPr>
              <p14:xfrm>
                <a:off x="8937174" y="5102373"/>
                <a:ext cx="245520" cy="11520"/>
              </p14:xfrm>
            </p:contentPart>
          </mc:Choice>
          <mc:Fallback>
            <p:pic>
              <p:nvPicPr>
                <p:cNvPr id="56" name="Ink 55">
                  <a:extLst>
                    <a:ext uri="{FF2B5EF4-FFF2-40B4-BE49-F238E27FC236}">
                      <a16:creationId xmlns:a16="http://schemas.microsoft.com/office/drawing/2014/main" id="{D3622548-0F4E-ADE2-2DBC-723A577A235F}"/>
                    </a:ext>
                  </a:extLst>
                </p:cNvPr>
                <p:cNvPicPr/>
                <p:nvPr/>
              </p:nvPicPr>
              <p:blipFill>
                <a:blip r:embed="rId98"/>
                <a:stretch>
                  <a:fillRect/>
                </a:stretch>
              </p:blipFill>
              <p:spPr>
                <a:xfrm>
                  <a:off x="8919174" y="5084733"/>
                  <a:ext cx="2811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7" name="Ink 56">
                  <a:extLst>
                    <a:ext uri="{FF2B5EF4-FFF2-40B4-BE49-F238E27FC236}">
                      <a16:creationId xmlns:a16="http://schemas.microsoft.com/office/drawing/2014/main" id="{32F7B354-426F-6DB9-D9BF-83D60F3D918C}"/>
                    </a:ext>
                  </a:extLst>
                </p14:cNvPr>
                <p14:cNvContentPartPr/>
                <p14:nvPr/>
              </p14:nvContentPartPr>
              <p14:xfrm>
                <a:off x="9034374" y="4984653"/>
                <a:ext cx="60480" cy="309960"/>
              </p14:xfrm>
            </p:contentPart>
          </mc:Choice>
          <mc:Fallback>
            <p:pic>
              <p:nvPicPr>
                <p:cNvPr id="57" name="Ink 56">
                  <a:extLst>
                    <a:ext uri="{FF2B5EF4-FFF2-40B4-BE49-F238E27FC236}">
                      <a16:creationId xmlns:a16="http://schemas.microsoft.com/office/drawing/2014/main" id="{32F7B354-426F-6DB9-D9BF-83D60F3D918C}"/>
                    </a:ext>
                  </a:extLst>
                </p:cNvPr>
                <p:cNvPicPr/>
                <p:nvPr/>
              </p:nvPicPr>
              <p:blipFill>
                <a:blip r:embed="rId100"/>
                <a:stretch>
                  <a:fillRect/>
                </a:stretch>
              </p:blipFill>
              <p:spPr>
                <a:xfrm>
                  <a:off x="9016374" y="4967013"/>
                  <a:ext cx="9612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8" name="Ink 57">
                  <a:extLst>
                    <a:ext uri="{FF2B5EF4-FFF2-40B4-BE49-F238E27FC236}">
                      <a16:creationId xmlns:a16="http://schemas.microsoft.com/office/drawing/2014/main" id="{10E55B8F-2519-2B99-01AA-AEC9C7B45DB7}"/>
                    </a:ext>
                  </a:extLst>
                </p14:cNvPr>
                <p14:cNvContentPartPr/>
                <p14:nvPr/>
              </p14:nvContentPartPr>
              <p14:xfrm>
                <a:off x="9265494" y="5171493"/>
                <a:ext cx="6480" cy="109800"/>
              </p14:xfrm>
            </p:contentPart>
          </mc:Choice>
          <mc:Fallback>
            <p:pic>
              <p:nvPicPr>
                <p:cNvPr id="58" name="Ink 57">
                  <a:extLst>
                    <a:ext uri="{FF2B5EF4-FFF2-40B4-BE49-F238E27FC236}">
                      <a16:creationId xmlns:a16="http://schemas.microsoft.com/office/drawing/2014/main" id="{10E55B8F-2519-2B99-01AA-AEC9C7B45DB7}"/>
                    </a:ext>
                  </a:extLst>
                </p:cNvPr>
                <p:cNvPicPr/>
                <p:nvPr/>
              </p:nvPicPr>
              <p:blipFill>
                <a:blip r:embed="rId102"/>
                <a:stretch>
                  <a:fillRect/>
                </a:stretch>
              </p:blipFill>
              <p:spPr>
                <a:xfrm>
                  <a:off x="9247854" y="5153493"/>
                  <a:ext cx="421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9" name="Ink 58">
                  <a:extLst>
                    <a:ext uri="{FF2B5EF4-FFF2-40B4-BE49-F238E27FC236}">
                      <a16:creationId xmlns:a16="http://schemas.microsoft.com/office/drawing/2014/main" id="{F7194516-8838-D254-1912-9B3F3D3C9893}"/>
                    </a:ext>
                  </a:extLst>
                </p14:cNvPr>
                <p14:cNvContentPartPr/>
                <p14:nvPr/>
              </p14:nvContentPartPr>
              <p14:xfrm>
                <a:off x="9359814" y="5072853"/>
                <a:ext cx="27000" cy="18360"/>
              </p14:xfrm>
            </p:contentPart>
          </mc:Choice>
          <mc:Fallback>
            <p:pic>
              <p:nvPicPr>
                <p:cNvPr id="59" name="Ink 58">
                  <a:extLst>
                    <a:ext uri="{FF2B5EF4-FFF2-40B4-BE49-F238E27FC236}">
                      <a16:creationId xmlns:a16="http://schemas.microsoft.com/office/drawing/2014/main" id="{F7194516-8838-D254-1912-9B3F3D3C9893}"/>
                    </a:ext>
                  </a:extLst>
                </p:cNvPr>
                <p:cNvPicPr/>
                <p:nvPr/>
              </p:nvPicPr>
              <p:blipFill>
                <a:blip r:embed="rId104"/>
                <a:stretch>
                  <a:fillRect/>
                </a:stretch>
              </p:blipFill>
              <p:spPr>
                <a:xfrm>
                  <a:off x="9342174" y="5055213"/>
                  <a:ext cx="626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0" name="Ink 59">
                  <a:extLst>
                    <a:ext uri="{FF2B5EF4-FFF2-40B4-BE49-F238E27FC236}">
                      <a16:creationId xmlns:a16="http://schemas.microsoft.com/office/drawing/2014/main" id="{01444553-EA9D-8558-A81E-1CF728575491}"/>
                    </a:ext>
                  </a:extLst>
                </p14:cNvPr>
                <p14:cNvContentPartPr/>
                <p14:nvPr/>
              </p14:nvContentPartPr>
              <p14:xfrm>
                <a:off x="9387174" y="5155293"/>
                <a:ext cx="215640" cy="204480"/>
              </p14:xfrm>
            </p:contentPart>
          </mc:Choice>
          <mc:Fallback>
            <p:pic>
              <p:nvPicPr>
                <p:cNvPr id="60" name="Ink 59">
                  <a:extLst>
                    <a:ext uri="{FF2B5EF4-FFF2-40B4-BE49-F238E27FC236}">
                      <a16:creationId xmlns:a16="http://schemas.microsoft.com/office/drawing/2014/main" id="{01444553-EA9D-8558-A81E-1CF728575491}"/>
                    </a:ext>
                  </a:extLst>
                </p:cNvPr>
                <p:cNvPicPr/>
                <p:nvPr/>
              </p:nvPicPr>
              <p:blipFill>
                <a:blip r:embed="rId106"/>
                <a:stretch>
                  <a:fillRect/>
                </a:stretch>
              </p:blipFill>
              <p:spPr>
                <a:xfrm>
                  <a:off x="9369534" y="5137293"/>
                  <a:ext cx="25128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1" name="Ink 60">
                  <a:extLst>
                    <a:ext uri="{FF2B5EF4-FFF2-40B4-BE49-F238E27FC236}">
                      <a16:creationId xmlns:a16="http://schemas.microsoft.com/office/drawing/2014/main" id="{25B82331-DDAF-9517-FA91-EFBD1E065215}"/>
                    </a:ext>
                  </a:extLst>
                </p14:cNvPr>
                <p14:cNvContentPartPr/>
                <p14:nvPr/>
              </p14:nvContentPartPr>
              <p14:xfrm>
                <a:off x="9690294" y="5171493"/>
                <a:ext cx="182880" cy="275040"/>
              </p14:xfrm>
            </p:contentPart>
          </mc:Choice>
          <mc:Fallback>
            <p:pic>
              <p:nvPicPr>
                <p:cNvPr id="61" name="Ink 60">
                  <a:extLst>
                    <a:ext uri="{FF2B5EF4-FFF2-40B4-BE49-F238E27FC236}">
                      <a16:creationId xmlns:a16="http://schemas.microsoft.com/office/drawing/2014/main" id="{25B82331-DDAF-9517-FA91-EFBD1E065215}"/>
                    </a:ext>
                  </a:extLst>
                </p:cNvPr>
                <p:cNvPicPr/>
                <p:nvPr/>
              </p:nvPicPr>
              <p:blipFill>
                <a:blip r:embed="rId108"/>
                <a:stretch>
                  <a:fillRect/>
                </a:stretch>
              </p:blipFill>
              <p:spPr>
                <a:xfrm>
                  <a:off x="9672294" y="5153493"/>
                  <a:ext cx="218520" cy="310680"/>
                </a:xfrm>
                <a:prstGeom prst="rect">
                  <a:avLst/>
                </a:prstGeom>
              </p:spPr>
            </p:pic>
          </mc:Fallback>
        </mc:AlternateContent>
      </p:grpSp>
      <p:grpSp>
        <p:nvGrpSpPr>
          <p:cNvPr id="72" name="Group 71">
            <a:extLst>
              <a:ext uri="{FF2B5EF4-FFF2-40B4-BE49-F238E27FC236}">
                <a16:creationId xmlns:a16="http://schemas.microsoft.com/office/drawing/2014/main" id="{90ED00C7-C249-821D-CBCF-15018585D67F}"/>
              </a:ext>
            </a:extLst>
          </p:cNvPr>
          <p:cNvGrpSpPr/>
          <p:nvPr/>
        </p:nvGrpSpPr>
        <p:grpSpPr>
          <a:xfrm>
            <a:off x="6773934" y="4817340"/>
            <a:ext cx="1318320" cy="267480"/>
            <a:chOff x="6773934" y="5377773"/>
            <a:chExt cx="1318320" cy="267480"/>
          </a:xfrm>
        </p:grpSpPr>
        <mc:AlternateContent xmlns:mc="http://schemas.openxmlformats.org/markup-compatibility/2006">
          <mc:Choice xmlns:p14="http://schemas.microsoft.com/office/powerpoint/2010/main" Requires="p14">
            <p:contentPart p14:bwMode="auto" r:id="rId109">
              <p14:nvContentPartPr>
                <p14:cNvPr id="64" name="Ink 63">
                  <a:extLst>
                    <a:ext uri="{FF2B5EF4-FFF2-40B4-BE49-F238E27FC236}">
                      <a16:creationId xmlns:a16="http://schemas.microsoft.com/office/drawing/2014/main" id="{92F1D1F9-F886-B291-2399-0FFA3BB3FBD6}"/>
                    </a:ext>
                  </a:extLst>
                </p14:cNvPr>
                <p14:cNvContentPartPr/>
                <p14:nvPr/>
              </p14:nvContentPartPr>
              <p14:xfrm>
                <a:off x="6773934" y="5377773"/>
                <a:ext cx="151200" cy="215280"/>
              </p14:xfrm>
            </p:contentPart>
          </mc:Choice>
          <mc:Fallback>
            <p:pic>
              <p:nvPicPr>
                <p:cNvPr id="64" name="Ink 63">
                  <a:extLst>
                    <a:ext uri="{FF2B5EF4-FFF2-40B4-BE49-F238E27FC236}">
                      <a16:creationId xmlns:a16="http://schemas.microsoft.com/office/drawing/2014/main" id="{92F1D1F9-F886-B291-2399-0FFA3BB3FBD6}"/>
                    </a:ext>
                  </a:extLst>
                </p:cNvPr>
                <p:cNvPicPr/>
                <p:nvPr/>
              </p:nvPicPr>
              <p:blipFill>
                <a:blip r:embed="rId110"/>
                <a:stretch>
                  <a:fillRect/>
                </a:stretch>
              </p:blipFill>
              <p:spPr>
                <a:xfrm>
                  <a:off x="6755934" y="5360133"/>
                  <a:ext cx="1868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5" name="Ink 64">
                  <a:extLst>
                    <a:ext uri="{FF2B5EF4-FFF2-40B4-BE49-F238E27FC236}">
                      <a16:creationId xmlns:a16="http://schemas.microsoft.com/office/drawing/2014/main" id="{0E64E5B6-CC2F-66C3-F918-CC40F9D4A55F}"/>
                    </a:ext>
                  </a:extLst>
                </p14:cNvPr>
                <p14:cNvContentPartPr/>
                <p14:nvPr/>
              </p14:nvContentPartPr>
              <p14:xfrm>
                <a:off x="7079214" y="5558493"/>
                <a:ext cx="10080" cy="6480"/>
              </p14:xfrm>
            </p:contentPart>
          </mc:Choice>
          <mc:Fallback>
            <p:pic>
              <p:nvPicPr>
                <p:cNvPr id="65" name="Ink 64">
                  <a:extLst>
                    <a:ext uri="{FF2B5EF4-FFF2-40B4-BE49-F238E27FC236}">
                      <a16:creationId xmlns:a16="http://schemas.microsoft.com/office/drawing/2014/main" id="{0E64E5B6-CC2F-66C3-F918-CC40F9D4A55F}"/>
                    </a:ext>
                  </a:extLst>
                </p:cNvPr>
                <p:cNvPicPr/>
                <p:nvPr/>
              </p:nvPicPr>
              <p:blipFill>
                <a:blip r:embed="rId112"/>
                <a:stretch>
                  <a:fillRect/>
                </a:stretch>
              </p:blipFill>
              <p:spPr>
                <a:xfrm>
                  <a:off x="7061214" y="5540853"/>
                  <a:ext cx="457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6" name="Ink 65">
                  <a:extLst>
                    <a:ext uri="{FF2B5EF4-FFF2-40B4-BE49-F238E27FC236}">
                      <a16:creationId xmlns:a16="http://schemas.microsoft.com/office/drawing/2014/main" id="{39B6FA70-C67D-3344-6D6E-8DB2C1D0731B}"/>
                    </a:ext>
                  </a:extLst>
                </p14:cNvPr>
                <p14:cNvContentPartPr/>
                <p14:nvPr/>
              </p14:nvContentPartPr>
              <p14:xfrm>
                <a:off x="7255974" y="5407293"/>
                <a:ext cx="7920" cy="195840"/>
              </p14:xfrm>
            </p:contentPart>
          </mc:Choice>
          <mc:Fallback>
            <p:pic>
              <p:nvPicPr>
                <p:cNvPr id="66" name="Ink 65">
                  <a:extLst>
                    <a:ext uri="{FF2B5EF4-FFF2-40B4-BE49-F238E27FC236}">
                      <a16:creationId xmlns:a16="http://schemas.microsoft.com/office/drawing/2014/main" id="{39B6FA70-C67D-3344-6D6E-8DB2C1D0731B}"/>
                    </a:ext>
                  </a:extLst>
                </p:cNvPr>
                <p:cNvPicPr/>
                <p:nvPr/>
              </p:nvPicPr>
              <p:blipFill>
                <a:blip r:embed="rId114"/>
                <a:stretch>
                  <a:fillRect/>
                </a:stretch>
              </p:blipFill>
              <p:spPr>
                <a:xfrm>
                  <a:off x="7238334" y="5389653"/>
                  <a:ext cx="435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7" name="Ink 66">
                  <a:extLst>
                    <a:ext uri="{FF2B5EF4-FFF2-40B4-BE49-F238E27FC236}">
                      <a16:creationId xmlns:a16="http://schemas.microsoft.com/office/drawing/2014/main" id="{32F2E04C-DE10-2911-59DC-953CBAB8F811}"/>
                    </a:ext>
                  </a:extLst>
                </p14:cNvPr>
                <p14:cNvContentPartPr/>
                <p14:nvPr/>
              </p14:nvContentPartPr>
              <p14:xfrm>
                <a:off x="7347774" y="5397573"/>
                <a:ext cx="134640" cy="203760"/>
              </p14:xfrm>
            </p:contentPart>
          </mc:Choice>
          <mc:Fallback>
            <p:pic>
              <p:nvPicPr>
                <p:cNvPr id="67" name="Ink 66">
                  <a:extLst>
                    <a:ext uri="{FF2B5EF4-FFF2-40B4-BE49-F238E27FC236}">
                      <a16:creationId xmlns:a16="http://schemas.microsoft.com/office/drawing/2014/main" id="{32F2E04C-DE10-2911-59DC-953CBAB8F811}"/>
                    </a:ext>
                  </a:extLst>
                </p:cNvPr>
                <p:cNvPicPr/>
                <p:nvPr/>
              </p:nvPicPr>
              <p:blipFill>
                <a:blip r:embed="rId116"/>
                <a:stretch>
                  <a:fillRect/>
                </a:stretch>
              </p:blipFill>
              <p:spPr>
                <a:xfrm>
                  <a:off x="7329774" y="5379933"/>
                  <a:ext cx="1702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8" name="Ink 67">
                  <a:extLst>
                    <a:ext uri="{FF2B5EF4-FFF2-40B4-BE49-F238E27FC236}">
                      <a16:creationId xmlns:a16="http://schemas.microsoft.com/office/drawing/2014/main" id="{68CFE490-B000-260B-0073-6078AA71709E}"/>
                    </a:ext>
                  </a:extLst>
                </p14:cNvPr>
                <p14:cNvContentPartPr/>
                <p14:nvPr/>
              </p14:nvContentPartPr>
              <p14:xfrm>
                <a:off x="7616334" y="5574693"/>
                <a:ext cx="13680" cy="25200"/>
              </p14:xfrm>
            </p:contentPart>
          </mc:Choice>
          <mc:Fallback>
            <p:pic>
              <p:nvPicPr>
                <p:cNvPr id="68" name="Ink 67">
                  <a:extLst>
                    <a:ext uri="{FF2B5EF4-FFF2-40B4-BE49-F238E27FC236}">
                      <a16:creationId xmlns:a16="http://schemas.microsoft.com/office/drawing/2014/main" id="{68CFE490-B000-260B-0073-6078AA71709E}"/>
                    </a:ext>
                  </a:extLst>
                </p:cNvPr>
                <p:cNvPicPr/>
                <p:nvPr/>
              </p:nvPicPr>
              <p:blipFill>
                <a:blip r:embed="rId118"/>
                <a:stretch>
                  <a:fillRect/>
                </a:stretch>
              </p:blipFill>
              <p:spPr>
                <a:xfrm>
                  <a:off x="7598334" y="5556693"/>
                  <a:ext cx="493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0" name="Ink 69">
                  <a:extLst>
                    <a:ext uri="{FF2B5EF4-FFF2-40B4-BE49-F238E27FC236}">
                      <a16:creationId xmlns:a16="http://schemas.microsoft.com/office/drawing/2014/main" id="{863A3597-1ED8-966C-EC6C-BD28A8F41973}"/>
                    </a:ext>
                  </a:extLst>
                </p14:cNvPr>
                <p14:cNvContentPartPr/>
                <p14:nvPr/>
              </p14:nvContentPartPr>
              <p14:xfrm>
                <a:off x="7807494" y="5417013"/>
                <a:ext cx="153000" cy="228240"/>
              </p14:xfrm>
            </p:contentPart>
          </mc:Choice>
          <mc:Fallback>
            <p:pic>
              <p:nvPicPr>
                <p:cNvPr id="70" name="Ink 69">
                  <a:extLst>
                    <a:ext uri="{FF2B5EF4-FFF2-40B4-BE49-F238E27FC236}">
                      <a16:creationId xmlns:a16="http://schemas.microsoft.com/office/drawing/2014/main" id="{863A3597-1ED8-966C-EC6C-BD28A8F41973}"/>
                    </a:ext>
                  </a:extLst>
                </p:cNvPr>
                <p:cNvPicPr/>
                <p:nvPr/>
              </p:nvPicPr>
              <p:blipFill>
                <a:blip r:embed="rId120"/>
                <a:stretch>
                  <a:fillRect/>
                </a:stretch>
              </p:blipFill>
              <p:spPr>
                <a:xfrm>
                  <a:off x="7789854" y="5399373"/>
                  <a:ext cx="1886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1" name="Ink 70">
                  <a:extLst>
                    <a:ext uri="{FF2B5EF4-FFF2-40B4-BE49-F238E27FC236}">
                      <a16:creationId xmlns:a16="http://schemas.microsoft.com/office/drawing/2014/main" id="{C87012A1-CD2D-055C-4BC7-4AB19DF8AD31}"/>
                    </a:ext>
                  </a:extLst>
                </p14:cNvPr>
                <p14:cNvContentPartPr/>
                <p14:nvPr/>
              </p14:nvContentPartPr>
              <p14:xfrm>
                <a:off x="8087934" y="5633733"/>
                <a:ext cx="4320" cy="2160"/>
              </p14:xfrm>
            </p:contentPart>
          </mc:Choice>
          <mc:Fallback>
            <p:pic>
              <p:nvPicPr>
                <p:cNvPr id="71" name="Ink 70">
                  <a:extLst>
                    <a:ext uri="{FF2B5EF4-FFF2-40B4-BE49-F238E27FC236}">
                      <a16:creationId xmlns:a16="http://schemas.microsoft.com/office/drawing/2014/main" id="{C87012A1-CD2D-055C-4BC7-4AB19DF8AD31}"/>
                    </a:ext>
                  </a:extLst>
                </p:cNvPr>
                <p:cNvPicPr/>
                <p:nvPr/>
              </p:nvPicPr>
              <p:blipFill>
                <a:blip r:embed="rId122"/>
                <a:stretch>
                  <a:fillRect/>
                </a:stretch>
              </p:blipFill>
              <p:spPr>
                <a:xfrm>
                  <a:off x="8069934" y="5615733"/>
                  <a:ext cx="39960" cy="37800"/>
                </a:xfrm>
                <a:prstGeom prst="rect">
                  <a:avLst/>
                </a:prstGeom>
              </p:spPr>
            </p:pic>
          </mc:Fallback>
        </mc:AlternateContent>
      </p:grpSp>
      <p:grpSp>
        <p:nvGrpSpPr>
          <p:cNvPr id="88" name="Group 87">
            <a:extLst>
              <a:ext uri="{FF2B5EF4-FFF2-40B4-BE49-F238E27FC236}">
                <a16:creationId xmlns:a16="http://schemas.microsoft.com/office/drawing/2014/main" id="{7F724C88-56EB-6C79-C8E6-536965A4114F}"/>
              </a:ext>
            </a:extLst>
          </p:cNvPr>
          <p:cNvGrpSpPr/>
          <p:nvPr/>
        </p:nvGrpSpPr>
        <p:grpSpPr>
          <a:xfrm>
            <a:off x="8328414" y="4994100"/>
            <a:ext cx="2312640" cy="477360"/>
            <a:chOff x="8328414" y="5554533"/>
            <a:chExt cx="2312640" cy="477360"/>
          </a:xfrm>
        </p:grpSpPr>
        <mc:AlternateContent xmlns:mc="http://schemas.openxmlformats.org/markup-compatibility/2006">
          <mc:Choice xmlns:p14="http://schemas.microsoft.com/office/powerpoint/2010/main" Requires="p14">
            <p:contentPart p14:bwMode="auto" r:id="rId123">
              <p14:nvContentPartPr>
                <p14:cNvPr id="73" name="Ink 72">
                  <a:extLst>
                    <a:ext uri="{FF2B5EF4-FFF2-40B4-BE49-F238E27FC236}">
                      <a16:creationId xmlns:a16="http://schemas.microsoft.com/office/drawing/2014/main" id="{D59F4C88-FF5C-8D76-ED05-B4C363C88203}"/>
                    </a:ext>
                  </a:extLst>
                </p14:cNvPr>
                <p14:cNvContentPartPr/>
                <p14:nvPr/>
              </p14:nvContentPartPr>
              <p14:xfrm>
                <a:off x="8328414" y="5564973"/>
                <a:ext cx="159480" cy="213480"/>
              </p14:xfrm>
            </p:contentPart>
          </mc:Choice>
          <mc:Fallback>
            <p:pic>
              <p:nvPicPr>
                <p:cNvPr id="73" name="Ink 72">
                  <a:extLst>
                    <a:ext uri="{FF2B5EF4-FFF2-40B4-BE49-F238E27FC236}">
                      <a16:creationId xmlns:a16="http://schemas.microsoft.com/office/drawing/2014/main" id="{D59F4C88-FF5C-8D76-ED05-B4C363C88203}"/>
                    </a:ext>
                  </a:extLst>
                </p:cNvPr>
                <p:cNvPicPr/>
                <p:nvPr/>
              </p:nvPicPr>
              <p:blipFill>
                <a:blip r:embed="rId124"/>
                <a:stretch>
                  <a:fillRect/>
                </a:stretch>
              </p:blipFill>
              <p:spPr>
                <a:xfrm>
                  <a:off x="8310774" y="5546973"/>
                  <a:ext cx="1951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4" name="Ink 73">
                  <a:extLst>
                    <a:ext uri="{FF2B5EF4-FFF2-40B4-BE49-F238E27FC236}">
                      <a16:creationId xmlns:a16="http://schemas.microsoft.com/office/drawing/2014/main" id="{2A6F8F87-9ECF-4EAE-2852-498ABAC49EC4}"/>
                    </a:ext>
                  </a:extLst>
                </p14:cNvPr>
                <p14:cNvContentPartPr/>
                <p14:nvPr/>
              </p14:nvContentPartPr>
              <p14:xfrm>
                <a:off x="8544414" y="5682693"/>
                <a:ext cx="39240" cy="112320"/>
              </p14:xfrm>
            </p:contentPart>
          </mc:Choice>
          <mc:Fallback>
            <p:pic>
              <p:nvPicPr>
                <p:cNvPr id="74" name="Ink 73">
                  <a:extLst>
                    <a:ext uri="{FF2B5EF4-FFF2-40B4-BE49-F238E27FC236}">
                      <a16:creationId xmlns:a16="http://schemas.microsoft.com/office/drawing/2014/main" id="{2A6F8F87-9ECF-4EAE-2852-498ABAC49EC4}"/>
                    </a:ext>
                  </a:extLst>
                </p:cNvPr>
                <p:cNvPicPr/>
                <p:nvPr/>
              </p:nvPicPr>
              <p:blipFill>
                <a:blip r:embed="rId126"/>
                <a:stretch>
                  <a:fillRect/>
                </a:stretch>
              </p:blipFill>
              <p:spPr>
                <a:xfrm>
                  <a:off x="8526414" y="5665053"/>
                  <a:ext cx="748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5" name="Ink 74">
                  <a:extLst>
                    <a:ext uri="{FF2B5EF4-FFF2-40B4-BE49-F238E27FC236}">
                      <a16:creationId xmlns:a16="http://schemas.microsoft.com/office/drawing/2014/main" id="{9704E543-5FE0-CC6F-2016-BC2060D37E99}"/>
                    </a:ext>
                  </a:extLst>
                </p14:cNvPr>
                <p14:cNvContentPartPr/>
                <p14:nvPr/>
              </p14:nvContentPartPr>
              <p14:xfrm>
                <a:off x="8643054" y="5554533"/>
                <a:ext cx="9360" cy="37800"/>
              </p14:xfrm>
            </p:contentPart>
          </mc:Choice>
          <mc:Fallback>
            <p:pic>
              <p:nvPicPr>
                <p:cNvPr id="75" name="Ink 74">
                  <a:extLst>
                    <a:ext uri="{FF2B5EF4-FFF2-40B4-BE49-F238E27FC236}">
                      <a16:creationId xmlns:a16="http://schemas.microsoft.com/office/drawing/2014/main" id="{9704E543-5FE0-CC6F-2016-BC2060D37E99}"/>
                    </a:ext>
                  </a:extLst>
                </p:cNvPr>
                <p:cNvPicPr/>
                <p:nvPr/>
              </p:nvPicPr>
              <p:blipFill>
                <a:blip r:embed="rId128"/>
                <a:stretch>
                  <a:fillRect/>
                </a:stretch>
              </p:blipFill>
              <p:spPr>
                <a:xfrm>
                  <a:off x="8625054" y="5536893"/>
                  <a:ext cx="450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6" name="Ink 75">
                  <a:extLst>
                    <a:ext uri="{FF2B5EF4-FFF2-40B4-BE49-F238E27FC236}">
                      <a16:creationId xmlns:a16="http://schemas.microsoft.com/office/drawing/2014/main" id="{BEF4DC6B-1760-2B74-9FAC-50C23A9D3C66}"/>
                    </a:ext>
                  </a:extLst>
                </p14:cNvPr>
                <p14:cNvContentPartPr/>
                <p14:nvPr/>
              </p14:nvContentPartPr>
              <p14:xfrm>
                <a:off x="8710374" y="5662893"/>
                <a:ext cx="10800" cy="192240"/>
              </p14:xfrm>
            </p:contentPart>
          </mc:Choice>
          <mc:Fallback>
            <p:pic>
              <p:nvPicPr>
                <p:cNvPr id="76" name="Ink 75">
                  <a:extLst>
                    <a:ext uri="{FF2B5EF4-FFF2-40B4-BE49-F238E27FC236}">
                      <a16:creationId xmlns:a16="http://schemas.microsoft.com/office/drawing/2014/main" id="{BEF4DC6B-1760-2B74-9FAC-50C23A9D3C66}"/>
                    </a:ext>
                  </a:extLst>
                </p:cNvPr>
                <p:cNvPicPr/>
                <p:nvPr/>
              </p:nvPicPr>
              <p:blipFill>
                <a:blip r:embed="rId130"/>
                <a:stretch>
                  <a:fillRect/>
                </a:stretch>
              </p:blipFill>
              <p:spPr>
                <a:xfrm>
                  <a:off x="8692374" y="5644893"/>
                  <a:ext cx="464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7" name="Ink 76">
                  <a:extLst>
                    <a:ext uri="{FF2B5EF4-FFF2-40B4-BE49-F238E27FC236}">
                      <a16:creationId xmlns:a16="http://schemas.microsoft.com/office/drawing/2014/main" id="{7FAACA7E-DE77-5A9C-4A7E-9C7803D9659E}"/>
                    </a:ext>
                  </a:extLst>
                </p14:cNvPr>
                <p14:cNvContentPartPr/>
                <p14:nvPr/>
              </p14:nvContentPartPr>
              <p14:xfrm>
                <a:off x="8820894" y="5643453"/>
                <a:ext cx="124200" cy="218160"/>
              </p14:xfrm>
            </p:contentPart>
          </mc:Choice>
          <mc:Fallback>
            <p:pic>
              <p:nvPicPr>
                <p:cNvPr id="77" name="Ink 76">
                  <a:extLst>
                    <a:ext uri="{FF2B5EF4-FFF2-40B4-BE49-F238E27FC236}">
                      <a16:creationId xmlns:a16="http://schemas.microsoft.com/office/drawing/2014/main" id="{7FAACA7E-DE77-5A9C-4A7E-9C7803D9659E}"/>
                    </a:ext>
                  </a:extLst>
                </p:cNvPr>
                <p:cNvPicPr/>
                <p:nvPr/>
              </p:nvPicPr>
              <p:blipFill>
                <a:blip r:embed="rId132"/>
                <a:stretch>
                  <a:fillRect/>
                </a:stretch>
              </p:blipFill>
              <p:spPr>
                <a:xfrm>
                  <a:off x="8803254" y="5625453"/>
                  <a:ext cx="1598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8" name="Ink 77">
                  <a:extLst>
                    <a:ext uri="{FF2B5EF4-FFF2-40B4-BE49-F238E27FC236}">
                      <a16:creationId xmlns:a16="http://schemas.microsoft.com/office/drawing/2014/main" id="{8B19FAD3-CC9A-E204-364B-9D882F3B882C}"/>
                    </a:ext>
                  </a:extLst>
                </p14:cNvPr>
                <p14:cNvContentPartPr/>
                <p14:nvPr/>
              </p14:nvContentPartPr>
              <p14:xfrm>
                <a:off x="9054534" y="5692773"/>
                <a:ext cx="127800" cy="179280"/>
              </p14:xfrm>
            </p:contentPart>
          </mc:Choice>
          <mc:Fallback>
            <p:pic>
              <p:nvPicPr>
                <p:cNvPr id="78" name="Ink 77">
                  <a:extLst>
                    <a:ext uri="{FF2B5EF4-FFF2-40B4-BE49-F238E27FC236}">
                      <a16:creationId xmlns:a16="http://schemas.microsoft.com/office/drawing/2014/main" id="{8B19FAD3-CC9A-E204-364B-9D882F3B882C}"/>
                    </a:ext>
                  </a:extLst>
                </p:cNvPr>
                <p:cNvPicPr/>
                <p:nvPr/>
              </p:nvPicPr>
              <p:blipFill>
                <a:blip r:embed="rId134"/>
                <a:stretch>
                  <a:fillRect/>
                </a:stretch>
              </p:blipFill>
              <p:spPr>
                <a:xfrm>
                  <a:off x="9036894" y="5674773"/>
                  <a:ext cx="1634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9" name="Ink 78">
                  <a:extLst>
                    <a:ext uri="{FF2B5EF4-FFF2-40B4-BE49-F238E27FC236}">
                      <a16:creationId xmlns:a16="http://schemas.microsoft.com/office/drawing/2014/main" id="{211EF7A3-FE14-E17D-6E1D-149A6C384BB9}"/>
                    </a:ext>
                  </a:extLst>
                </p14:cNvPr>
                <p14:cNvContentPartPr/>
                <p14:nvPr/>
              </p14:nvContentPartPr>
              <p14:xfrm>
                <a:off x="9089454" y="5672613"/>
                <a:ext cx="117720" cy="120960"/>
              </p14:xfrm>
            </p:contentPart>
          </mc:Choice>
          <mc:Fallback>
            <p:pic>
              <p:nvPicPr>
                <p:cNvPr id="79" name="Ink 78">
                  <a:extLst>
                    <a:ext uri="{FF2B5EF4-FFF2-40B4-BE49-F238E27FC236}">
                      <a16:creationId xmlns:a16="http://schemas.microsoft.com/office/drawing/2014/main" id="{211EF7A3-FE14-E17D-6E1D-149A6C384BB9}"/>
                    </a:ext>
                  </a:extLst>
                </p:cNvPr>
                <p:cNvPicPr/>
                <p:nvPr/>
              </p:nvPicPr>
              <p:blipFill>
                <a:blip r:embed="rId136"/>
                <a:stretch>
                  <a:fillRect/>
                </a:stretch>
              </p:blipFill>
              <p:spPr>
                <a:xfrm>
                  <a:off x="9071454" y="5654973"/>
                  <a:ext cx="1533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0" name="Ink 79">
                  <a:extLst>
                    <a:ext uri="{FF2B5EF4-FFF2-40B4-BE49-F238E27FC236}">
                      <a16:creationId xmlns:a16="http://schemas.microsoft.com/office/drawing/2014/main" id="{463E2718-9056-E3ED-873E-57443B98B613}"/>
                    </a:ext>
                  </a:extLst>
                </p14:cNvPr>
                <p14:cNvContentPartPr/>
                <p14:nvPr/>
              </p14:nvContentPartPr>
              <p14:xfrm>
                <a:off x="9329934" y="5564973"/>
                <a:ext cx="38880" cy="343800"/>
              </p14:xfrm>
            </p:contentPart>
          </mc:Choice>
          <mc:Fallback>
            <p:pic>
              <p:nvPicPr>
                <p:cNvPr id="80" name="Ink 79">
                  <a:extLst>
                    <a:ext uri="{FF2B5EF4-FFF2-40B4-BE49-F238E27FC236}">
                      <a16:creationId xmlns:a16="http://schemas.microsoft.com/office/drawing/2014/main" id="{463E2718-9056-E3ED-873E-57443B98B613}"/>
                    </a:ext>
                  </a:extLst>
                </p:cNvPr>
                <p:cNvPicPr/>
                <p:nvPr/>
              </p:nvPicPr>
              <p:blipFill>
                <a:blip r:embed="rId138"/>
                <a:stretch>
                  <a:fillRect/>
                </a:stretch>
              </p:blipFill>
              <p:spPr>
                <a:xfrm>
                  <a:off x="9312294" y="5546973"/>
                  <a:ext cx="7452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1" name="Ink 80">
                  <a:extLst>
                    <a:ext uri="{FF2B5EF4-FFF2-40B4-BE49-F238E27FC236}">
                      <a16:creationId xmlns:a16="http://schemas.microsoft.com/office/drawing/2014/main" id="{BFAD74E8-832B-363E-2D5D-F7D5E2FB2366}"/>
                    </a:ext>
                  </a:extLst>
                </p14:cNvPr>
                <p14:cNvContentPartPr/>
                <p14:nvPr/>
              </p14:nvContentPartPr>
              <p14:xfrm>
                <a:off x="9448374" y="5790693"/>
                <a:ext cx="360" cy="67320"/>
              </p14:xfrm>
            </p:contentPart>
          </mc:Choice>
          <mc:Fallback>
            <p:pic>
              <p:nvPicPr>
                <p:cNvPr id="81" name="Ink 80">
                  <a:extLst>
                    <a:ext uri="{FF2B5EF4-FFF2-40B4-BE49-F238E27FC236}">
                      <a16:creationId xmlns:a16="http://schemas.microsoft.com/office/drawing/2014/main" id="{BFAD74E8-832B-363E-2D5D-F7D5E2FB2366}"/>
                    </a:ext>
                  </a:extLst>
                </p:cNvPr>
                <p:cNvPicPr/>
                <p:nvPr/>
              </p:nvPicPr>
              <p:blipFill>
                <a:blip r:embed="rId140"/>
                <a:stretch>
                  <a:fillRect/>
                </a:stretch>
              </p:blipFill>
              <p:spPr>
                <a:xfrm>
                  <a:off x="9430734" y="5772693"/>
                  <a:ext cx="360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2" name="Ink 81">
                  <a:extLst>
                    <a:ext uri="{FF2B5EF4-FFF2-40B4-BE49-F238E27FC236}">
                      <a16:creationId xmlns:a16="http://schemas.microsoft.com/office/drawing/2014/main" id="{82AF4C1D-99D4-9191-8598-C7E1B5587E81}"/>
                    </a:ext>
                  </a:extLst>
                </p14:cNvPr>
                <p14:cNvContentPartPr/>
                <p14:nvPr/>
              </p14:nvContentPartPr>
              <p14:xfrm>
                <a:off x="9468174" y="5643453"/>
                <a:ext cx="360" cy="3600"/>
              </p14:xfrm>
            </p:contentPart>
          </mc:Choice>
          <mc:Fallback>
            <p:pic>
              <p:nvPicPr>
                <p:cNvPr id="82" name="Ink 81">
                  <a:extLst>
                    <a:ext uri="{FF2B5EF4-FFF2-40B4-BE49-F238E27FC236}">
                      <a16:creationId xmlns:a16="http://schemas.microsoft.com/office/drawing/2014/main" id="{82AF4C1D-99D4-9191-8598-C7E1B5587E81}"/>
                    </a:ext>
                  </a:extLst>
                </p:cNvPr>
                <p:cNvPicPr/>
                <p:nvPr/>
              </p:nvPicPr>
              <p:blipFill>
                <a:blip r:embed="rId142"/>
                <a:stretch>
                  <a:fillRect/>
                </a:stretch>
              </p:blipFill>
              <p:spPr>
                <a:xfrm>
                  <a:off x="9450174" y="5625453"/>
                  <a:ext cx="360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4" name="Ink 83">
                  <a:extLst>
                    <a:ext uri="{FF2B5EF4-FFF2-40B4-BE49-F238E27FC236}">
                      <a16:creationId xmlns:a16="http://schemas.microsoft.com/office/drawing/2014/main" id="{772AACB1-D4E2-455C-744B-03703A1A6E0A}"/>
                    </a:ext>
                  </a:extLst>
                </p14:cNvPr>
                <p14:cNvContentPartPr/>
                <p14:nvPr/>
              </p14:nvContentPartPr>
              <p14:xfrm>
                <a:off x="9607854" y="5594133"/>
                <a:ext cx="138960" cy="325800"/>
              </p14:xfrm>
            </p:contentPart>
          </mc:Choice>
          <mc:Fallback>
            <p:pic>
              <p:nvPicPr>
                <p:cNvPr id="84" name="Ink 83">
                  <a:extLst>
                    <a:ext uri="{FF2B5EF4-FFF2-40B4-BE49-F238E27FC236}">
                      <a16:creationId xmlns:a16="http://schemas.microsoft.com/office/drawing/2014/main" id="{772AACB1-D4E2-455C-744B-03703A1A6E0A}"/>
                    </a:ext>
                  </a:extLst>
                </p:cNvPr>
                <p:cNvPicPr/>
                <p:nvPr/>
              </p:nvPicPr>
              <p:blipFill>
                <a:blip r:embed="rId144"/>
                <a:stretch>
                  <a:fillRect/>
                </a:stretch>
              </p:blipFill>
              <p:spPr>
                <a:xfrm>
                  <a:off x="9589854" y="5576493"/>
                  <a:ext cx="17460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5" name="Ink 84">
                  <a:extLst>
                    <a:ext uri="{FF2B5EF4-FFF2-40B4-BE49-F238E27FC236}">
                      <a16:creationId xmlns:a16="http://schemas.microsoft.com/office/drawing/2014/main" id="{578EFB61-BEE0-C636-1F49-8A9BC283AB17}"/>
                    </a:ext>
                  </a:extLst>
                </p14:cNvPr>
                <p14:cNvContentPartPr/>
                <p14:nvPr/>
              </p14:nvContentPartPr>
              <p14:xfrm>
                <a:off x="9811974" y="5759373"/>
                <a:ext cx="197640" cy="178920"/>
              </p14:xfrm>
            </p:contentPart>
          </mc:Choice>
          <mc:Fallback>
            <p:pic>
              <p:nvPicPr>
                <p:cNvPr id="85" name="Ink 84">
                  <a:extLst>
                    <a:ext uri="{FF2B5EF4-FFF2-40B4-BE49-F238E27FC236}">
                      <a16:creationId xmlns:a16="http://schemas.microsoft.com/office/drawing/2014/main" id="{578EFB61-BEE0-C636-1F49-8A9BC283AB17}"/>
                    </a:ext>
                  </a:extLst>
                </p:cNvPr>
                <p:cNvPicPr/>
                <p:nvPr/>
              </p:nvPicPr>
              <p:blipFill>
                <a:blip r:embed="rId146"/>
                <a:stretch>
                  <a:fillRect/>
                </a:stretch>
              </p:blipFill>
              <p:spPr>
                <a:xfrm>
                  <a:off x="9793974" y="5741373"/>
                  <a:ext cx="2332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6" name="Ink 85">
                  <a:extLst>
                    <a:ext uri="{FF2B5EF4-FFF2-40B4-BE49-F238E27FC236}">
                      <a16:creationId xmlns:a16="http://schemas.microsoft.com/office/drawing/2014/main" id="{E46D7894-7853-4DA9-EF6B-94FBA82896C2}"/>
                    </a:ext>
                  </a:extLst>
                </p14:cNvPr>
                <p14:cNvContentPartPr/>
                <p14:nvPr/>
              </p14:nvContentPartPr>
              <p14:xfrm>
                <a:off x="10047414" y="5790693"/>
                <a:ext cx="168120" cy="188640"/>
              </p14:xfrm>
            </p:contentPart>
          </mc:Choice>
          <mc:Fallback>
            <p:pic>
              <p:nvPicPr>
                <p:cNvPr id="86" name="Ink 85">
                  <a:extLst>
                    <a:ext uri="{FF2B5EF4-FFF2-40B4-BE49-F238E27FC236}">
                      <a16:creationId xmlns:a16="http://schemas.microsoft.com/office/drawing/2014/main" id="{E46D7894-7853-4DA9-EF6B-94FBA82896C2}"/>
                    </a:ext>
                  </a:extLst>
                </p:cNvPr>
                <p:cNvPicPr/>
                <p:nvPr/>
              </p:nvPicPr>
              <p:blipFill>
                <a:blip r:embed="rId148"/>
                <a:stretch>
                  <a:fillRect/>
                </a:stretch>
              </p:blipFill>
              <p:spPr>
                <a:xfrm>
                  <a:off x="10029774" y="5772693"/>
                  <a:ext cx="2037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7" name="Ink 86">
                  <a:extLst>
                    <a:ext uri="{FF2B5EF4-FFF2-40B4-BE49-F238E27FC236}">
                      <a16:creationId xmlns:a16="http://schemas.microsoft.com/office/drawing/2014/main" id="{6C13AB93-CF1A-780E-F635-A473D4CABC1F}"/>
                    </a:ext>
                  </a:extLst>
                </p14:cNvPr>
                <p14:cNvContentPartPr/>
                <p14:nvPr/>
              </p14:nvContentPartPr>
              <p14:xfrm>
                <a:off x="10354134" y="5714373"/>
                <a:ext cx="286920" cy="317520"/>
              </p14:xfrm>
            </p:contentPart>
          </mc:Choice>
          <mc:Fallback>
            <p:pic>
              <p:nvPicPr>
                <p:cNvPr id="87" name="Ink 86">
                  <a:extLst>
                    <a:ext uri="{FF2B5EF4-FFF2-40B4-BE49-F238E27FC236}">
                      <a16:creationId xmlns:a16="http://schemas.microsoft.com/office/drawing/2014/main" id="{6C13AB93-CF1A-780E-F635-A473D4CABC1F}"/>
                    </a:ext>
                  </a:extLst>
                </p:cNvPr>
                <p:cNvPicPr/>
                <p:nvPr/>
              </p:nvPicPr>
              <p:blipFill>
                <a:blip r:embed="rId150"/>
                <a:stretch>
                  <a:fillRect/>
                </a:stretch>
              </p:blipFill>
              <p:spPr>
                <a:xfrm>
                  <a:off x="10336494" y="5696373"/>
                  <a:ext cx="322560" cy="353160"/>
                </a:xfrm>
                <a:prstGeom prst="rect">
                  <a:avLst/>
                </a:prstGeom>
              </p:spPr>
            </p:pic>
          </mc:Fallback>
        </mc:AlternateContent>
      </p:gr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A8BA4667-D70E-FCE0-5D6F-F3507082F535}"/>
                  </a:ext>
                </a:extLst>
              </p:cNvPr>
              <p:cNvSpPr txBox="1"/>
              <p:nvPr/>
            </p:nvSpPr>
            <p:spPr>
              <a:xfrm>
                <a:off x="336969" y="5639660"/>
                <a:ext cx="11113530" cy="1015663"/>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A sampling distribution or likelihood is the distribution we propose as representing our data. For instance, voltage can take positive and negative values. If we sampled </a:t>
                </a:r>
                <a:r>
                  <a:rPr lang="en-GB" sz="2000" dirty="0" err="1">
                    <a:latin typeface="Cambria" panose="02040503050406030204" pitchFamily="18" charset="0"/>
                    <a:ea typeface="Cambria" panose="02040503050406030204" pitchFamily="18" charset="0"/>
                  </a:rPr>
                  <a:t>i</a:t>
                </a:r>
                <a:r>
                  <a:rPr lang="en-GB" sz="2000" dirty="0">
                    <a:latin typeface="Cambria" panose="02040503050406030204" pitchFamily="18" charset="0"/>
                    <a:ea typeface="Cambria" panose="02040503050406030204" pitchFamily="18" charset="0"/>
                  </a:rPr>
                  <a:t>….N voltage </a:t>
                </a:r>
                <a:r>
                  <a:rPr lang="en-GB" sz="2000" dirty="0" err="1">
                    <a:latin typeface="Cambria" panose="02040503050406030204" pitchFamily="18" charset="0"/>
                    <a:ea typeface="Cambria" panose="02040503050406030204" pitchFamily="18" charset="0"/>
                  </a:rPr>
                  <a:t>measuremts</a:t>
                </a:r>
                <a:r>
                  <a:rPr lang="en-GB" sz="2000" dirty="0">
                    <a:latin typeface="Cambria" panose="02040503050406030204" pitchFamily="18" charset="0"/>
                    <a:ea typeface="Cambria" panose="02040503050406030204" pitchFamily="18" charset="0"/>
                  </a:rPr>
                  <a:t> randomly, a Gaussian (a.k.a. normal) distribution could be very appropriate as </a:t>
                </a:r>
                <a14:m>
                  <m:oMath xmlns:m="http://schemas.openxmlformats.org/officeDocument/2006/math">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𝑦</m:t>
                        </m:r>
                      </m:e>
                      <m:sub>
                        <m:r>
                          <a:rPr lang="en-GB" sz="2000" b="0" i="1" smtClean="0">
                            <a:latin typeface="Cambria Math" panose="02040503050406030204" pitchFamily="18" charset="0"/>
                            <a:ea typeface="Cambria Math" panose="02040503050406030204" pitchFamily="18" charset="0"/>
                          </a:rPr>
                          <m:t>𝑖</m:t>
                        </m:r>
                      </m:sub>
                    </m:sSub>
                  </m:oMath>
                </a14:m>
                <a:r>
                  <a:rPr lang="en-GB" sz="2000" dirty="0">
                    <a:latin typeface="Cambria" panose="02040503050406030204" pitchFamily="18" charset="0"/>
                    <a:ea typeface="Cambria" panose="02040503050406030204" pitchFamily="18" charset="0"/>
                  </a:rPr>
                  <a:t> .</a:t>
                </a:r>
              </a:p>
            </p:txBody>
          </p:sp>
        </mc:Choice>
        <mc:Fallback>
          <p:sp>
            <p:nvSpPr>
              <p:cNvPr id="89" name="TextBox 88">
                <a:extLst>
                  <a:ext uri="{FF2B5EF4-FFF2-40B4-BE49-F238E27FC236}">
                    <a16:creationId xmlns:a16="http://schemas.microsoft.com/office/drawing/2014/main" id="{A8BA4667-D70E-FCE0-5D6F-F3507082F535}"/>
                  </a:ext>
                </a:extLst>
              </p:cNvPr>
              <p:cNvSpPr txBox="1">
                <a:spLocks noRot="1" noChangeAspect="1" noMove="1" noResize="1" noEditPoints="1" noAdjustHandles="1" noChangeArrowheads="1" noChangeShapeType="1" noTextEdit="1"/>
              </p:cNvSpPr>
              <p:nvPr/>
            </p:nvSpPr>
            <p:spPr>
              <a:xfrm>
                <a:off x="336969" y="5639660"/>
                <a:ext cx="11113530" cy="1015663"/>
              </a:xfrm>
              <a:prstGeom prst="rect">
                <a:avLst/>
              </a:prstGeom>
              <a:blipFill>
                <a:blip r:embed="rId151"/>
                <a:stretch>
                  <a:fillRect l="-549" t="-2994" r="-603" b="-9581"/>
                </a:stretch>
              </a:blipFill>
            </p:spPr>
            <p:txBody>
              <a:bodyPr/>
              <a:lstStyle/>
              <a:p>
                <a:r>
                  <a:rPr lang="en-GB">
                    <a:noFill/>
                  </a:rPr>
                  <a:t> </a:t>
                </a:r>
              </a:p>
            </p:txBody>
          </p:sp>
        </mc:Fallback>
      </mc:AlternateContent>
    </p:spTree>
    <p:extLst>
      <p:ext uri="{BB962C8B-B14F-4D97-AF65-F5344CB8AC3E}">
        <p14:creationId xmlns:p14="http://schemas.microsoft.com/office/powerpoint/2010/main" val="2265815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E86B18-D7E1-09D5-F0EA-31E23C51C434}"/>
              </a:ext>
            </a:extLst>
          </p:cNvPr>
          <p:cNvSpPr txBox="1"/>
          <p:nvPr/>
        </p:nvSpPr>
        <p:spPr>
          <a:xfrm>
            <a:off x="6759862" y="3708638"/>
            <a:ext cx="2319225" cy="400110"/>
          </a:xfrm>
          <a:prstGeom prst="rect">
            <a:avLst/>
          </a:prstGeom>
          <a:noFill/>
        </p:spPr>
        <p:txBody>
          <a:bodyPr wrap="none" rtlCol="0">
            <a:spAutoFit/>
          </a:bodyPr>
          <a:lstStyle/>
          <a:p>
            <a:r>
              <a:rPr lang="en-GB" sz="2000" dirty="0">
                <a:latin typeface="Cambria" panose="02040503050406030204" pitchFamily="18" charset="0"/>
                <a:ea typeface="Cambria" panose="02040503050406030204" pitchFamily="18" charset="0"/>
              </a:rPr>
              <a:t>With prior updates </a:t>
            </a:r>
          </a:p>
        </p:txBody>
      </p:sp>
      <p:sp>
        <p:nvSpPr>
          <p:cNvPr id="4" name="TextBox 3">
            <a:extLst>
              <a:ext uri="{FF2B5EF4-FFF2-40B4-BE49-F238E27FC236}">
                <a16:creationId xmlns:a16="http://schemas.microsoft.com/office/drawing/2014/main" id="{229212B0-F07F-E6CC-ECC9-3D649A660D70}"/>
              </a:ext>
            </a:extLst>
          </p:cNvPr>
          <p:cNvSpPr txBox="1"/>
          <p:nvPr/>
        </p:nvSpPr>
        <p:spPr>
          <a:xfrm>
            <a:off x="1154486" y="3708638"/>
            <a:ext cx="3010183" cy="400110"/>
          </a:xfrm>
          <a:prstGeom prst="rect">
            <a:avLst/>
          </a:prstGeom>
          <a:noFill/>
        </p:spPr>
        <p:txBody>
          <a:bodyPr wrap="none" rtlCol="0">
            <a:spAutoFit/>
          </a:bodyPr>
          <a:lstStyle/>
          <a:p>
            <a:r>
              <a:rPr lang="en-GB" sz="2000" dirty="0">
                <a:latin typeface="Cambria" panose="02040503050406030204" pitchFamily="18" charset="0"/>
                <a:ea typeface="Cambria" panose="02040503050406030204" pitchFamily="18" charset="0"/>
              </a:rPr>
              <a:t>With sample size increase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22A16E8-D120-04D2-2F60-6300F356F3D1}"/>
                  </a:ext>
                </a:extLst>
              </p:cNvPr>
              <p:cNvSpPr txBox="1"/>
              <p:nvPr/>
            </p:nvSpPr>
            <p:spPr>
              <a:xfrm>
                <a:off x="4164669" y="1091908"/>
                <a:ext cx="2602764" cy="2154436"/>
              </a:xfrm>
              <a:prstGeom prst="rect">
                <a:avLst/>
              </a:prstGeom>
              <a:noFill/>
            </p:spPr>
            <p:txBody>
              <a:bodyPr wrap="none" rtlCol="0">
                <a:spAutoFit/>
              </a:bodyPr>
              <a:lstStyle/>
              <a:p>
                <a:r>
                  <a:rPr lang="en-GB" dirty="0">
                    <a:latin typeface="Cambria" panose="02040503050406030204" pitchFamily="18" charset="0"/>
                    <a:ea typeface="Cambria" panose="02040503050406030204" pitchFamily="18" charset="0"/>
                  </a:rPr>
                  <a:t>Data = Normal(10, 5)</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Model:</a:t>
                </a:r>
              </a:p>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 ~ </m:t>
                      </m:r>
                      <m:r>
                        <a:rPr lang="en-GB" sz="2000" b="0" i="1" smtClean="0">
                          <a:latin typeface="Cambria Math" panose="02040503050406030204" pitchFamily="18" charset="0"/>
                          <a:ea typeface="Cambria Math" panose="02040503050406030204" pitchFamily="18" charset="0"/>
                        </a:rPr>
                        <m:t>𝑁𝑜𝑟𝑚𝑎𝑙</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0, 1</m:t>
                          </m:r>
                        </m:e>
                      </m:d>
                    </m:oMath>
                  </m:oMathPara>
                </a14:m>
                <a:endParaRPr lang="en-GB" sz="2000" b="0" dirty="0">
                  <a:latin typeface="Cambria"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𝜎</m:t>
                      </m:r>
                      <m:r>
                        <a:rPr lang="en-GB" sz="2000" b="0" i="1" smtClean="0">
                          <a:latin typeface="Cambria Math" panose="02040503050406030204" pitchFamily="18" charset="0"/>
                          <a:ea typeface="Cambria Math" panose="02040503050406030204" pitchFamily="18" charset="0"/>
                        </a:rPr>
                        <m:t> ~ </m:t>
                      </m:r>
                      <m:r>
                        <a:rPr lang="en-GB" sz="2000" b="0" i="1" smtClean="0">
                          <a:latin typeface="Cambria Math" panose="02040503050406030204" pitchFamily="18" charset="0"/>
                          <a:ea typeface="Cambria Math" panose="02040503050406030204" pitchFamily="18" charset="0"/>
                        </a:rPr>
                        <m:t>𝐻𝑎𝑙𝑓𝑁𝑜𝑟𝑚𝑎𝑙</m:t>
                      </m:r>
                      <m:r>
                        <a:rPr lang="en-GB" sz="2000" b="0" i="1" smtClean="0">
                          <a:latin typeface="Cambria Math" panose="02040503050406030204" pitchFamily="18" charset="0"/>
                          <a:ea typeface="Cambria Math" panose="02040503050406030204" pitchFamily="18" charset="0"/>
                        </a:rPr>
                        <m:t>(1)</m:t>
                      </m:r>
                    </m:oMath>
                  </m:oMathPara>
                </a14:m>
                <a:endParaRPr lang="en-GB" sz="2000" dirty="0">
                  <a:latin typeface="Cambria" panose="02040503050406030204" pitchFamily="18" charset="0"/>
                  <a:ea typeface="Cambria" panose="02040503050406030204" pitchFamily="18" charset="0"/>
                </a:endParaRPr>
              </a:p>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ea typeface="Cambria Math" panose="02040503050406030204" pitchFamily="18" charset="0"/>
                        </a:rPr>
                        <m:t>𝑦</m:t>
                      </m:r>
                      <m:r>
                        <a:rPr lang="en-GB" sz="2000" b="0" i="1" smtClean="0">
                          <a:latin typeface="Cambria Math" panose="02040503050406030204" pitchFamily="18" charset="0"/>
                          <a:ea typeface="Cambria Math" panose="02040503050406030204" pitchFamily="18" charset="0"/>
                        </a:rPr>
                        <m:t> ~ </m:t>
                      </m:r>
                      <m:r>
                        <a:rPr lang="en-GB" sz="2000" b="0" i="1" smtClean="0">
                          <a:latin typeface="Cambria Math" panose="02040503050406030204" pitchFamily="18" charset="0"/>
                          <a:ea typeface="Cambria Math" panose="02040503050406030204" pitchFamily="18" charset="0"/>
                        </a:rPr>
                        <m:t>𝑁𝑜𝑟𝑚𝑎𝑙</m:t>
                      </m:r>
                      <m:r>
                        <a:rPr lang="en-GB" sz="2000" b="0" i="1" smtClean="0">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𝜎</m:t>
                      </m:r>
                      <m:r>
                        <a:rPr lang="en-GB" sz="2000" i="1">
                          <a:latin typeface="Cambria Math" panose="02040503050406030204" pitchFamily="18" charset="0"/>
                          <a:ea typeface="Cambria Math" panose="02040503050406030204" pitchFamily="18" charset="0"/>
                        </a:rPr>
                        <m:t>)</m:t>
                      </m:r>
                    </m:oMath>
                  </m:oMathPara>
                </a14:m>
                <a:endParaRPr lang="en-GB" sz="2000" dirty="0">
                  <a:latin typeface="Cambria" panose="02040503050406030204" pitchFamily="18" charset="0"/>
                  <a:ea typeface="Cambria" panose="02040503050406030204" pitchFamily="18" charset="0"/>
                </a:endParaRPr>
              </a:p>
              <a:p>
                <a:endParaRPr lang="en-GB" sz="2000" dirty="0">
                  <a:latin typeface="Cambria" panose="02040503050406030204" pitchFamily="18" charset="0"/>
                  <a:ea typeface="Cambria" panose="02040503050406030204" pitchFamily="18" charset="0"/>
                </a:endParaRPr>
              </a:p>
            </p:txBody>
          </p:sp>
        </mc:Choice>
        <mc:Fallback>
          <p:sp>
            <p:nvSpPr>
              <p:cNvPr id="5" name="TextBox 4">
                <a:extLst>
                  <a:ext uri="{FF2B5EF4-FFF2-40B4-BE49-F238E27FC236}">
                    <a16:creationId xmlns:a16="http://schemas.microsoft.com/office/drawing/2014/main" id="{F22A16E8-D120-04D2-2F60-6300F356F3D1}"/>
                  </a:ext>
                </a:extLst>
              </p:cNvPr>
              <p:cNvSpPr txBox="1">
                <a:spLocks noRot="1" noChangeAspect="1" noMove="1" noResize="1" noEditPoints="1" noAdjustHandles="1" noChangeArrowheads="1" noChangeShapeType="1" noTextEdit="1"/>
              </p:cNvSpPr>
              <p:nvPr/>
            </p:nvSpPr>
            <p:spPr>
              <a:xfrm>
                <a:off x="4164669" y="1091908"/>
                <a:ext cx="2602764" cy="2154436"/>
              </a:xfrm>
              <a:prstGeom prst="rect">
                <a:avLst/>
              </a:prstGeom>
              <a:blipFill>
                <a:blip r:embed="rId2"/>
                <a:stretch>
                  <a:fillRect l="-1874" t="-1695"/>
                </a:stretch>
              </a:blipFill>
            </p:spPr>
            <p:txBody>
              <a:bodyPr/>
              <a:lstStyle/>
              <a:p>
                <a:r>
                  <a:rPr lang="en-GB">
                    <a:noFill/>
                  </a:rPr>
                  <a:t> </a:t>
                </a:r>
              </a:p>
            </p:txBody>
          </p:sp>
        </mc:Fallback>
      </mc:AlternateContent>
      <p:pic>
        <p:nvPicPr>
          <p:cNvPr id="6" name="Picture 5" descr="A graph of a normal distribution&#10;&#10;Description automatically generated">
            <a:extLst>
              <a:ext uri="{FF2B5EF4-FFF2-40B4-BE49-F238E27FC236}">
                <a16:creationId xmlns:a16="http://schemas.microsoft.com/office/drawing/2014/main" id="{114DB0F5-C771-0410-BCE4-A2646AA3C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22" y="1091908"/>
            <a:ext cx="3505639" cy="2337092"/>
          </a:xfrm>
          <a:prstGeom prst="rect">
            <a:avLst/>
          </a:prstGeom>
        </p:spPr>
      </p:pic>
      <p:sp>
        <p:nvSpPr>
          <p:cNvPr id="7" name="TextBox 6">
            <a:extLst>
              <a:ext uri="{FF2B5EF4-FFF2-40B4-BE49-F238E27FC236}">
                <a16:creationId xmlns:a16="http://schemas.microsoft.com/office/drawing/2014/main" id="{8F2E8076-849B-B5CF-8F4F-BBC8907AF36F}"/>
              </a:ext>
            </a:extLst>
          </p:cNvPr>
          <p:cNvSpPr txBox="1"/>
          <p:nvPr/>
        </p:nvSpPr>
        <p:spPr>
          <a:xfrm>
            <a:off x="602178" y="765527"/>
            <a:ext cx="4143653" cy="369332"/>
          </a:xfrm>
          <a:prstGeom prst="rect">
            <a:avLst/>
          </a:prstGeom>
          <a:noFill/>
        </p:spPr>
        <p:txBody>
          <a:bodyPr wrap="square">
            <a:spAutoFit/>
          </a:bodyPr>
          <a:lstStyle/>
          <a:p>
            <a:r>
              <a:rPr lang="en-GB" sz="1800" dirty="0">
                <a:latin typeface="Cambria" panose="02040503050406030204" pitchFamily="18" charset="0"/>
                <a:ea typeface="Cambria" panose="02040503050406030204" pitchFamily="18" charset="0"/>
              </a:rPr>
              <a:t>Fit very simple model on simulated data</a:t>
            </a:r>
          </a:p>
        </p:txBody>
      </p:sp>
      <p:pic>
        <p:nvPicPr>
          <p:cNvPr id="8" name="Picture 7" descr="A red line graph on a white background&#10;&#10;Description automatically generated">
            <a:extLst>
              <a:ext uri="{FF2B5EF4-FFF2-40B4-BE49-F238E27FC236}">
                <a16:creationId xmlns:a16="http://schemas.microsoft.com/office/drawing/2014/main" id="{9430A6A8-2C17-0AB0-D33E-994188E34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078" y="4108748"/>
            <a:ext cx="4114800" cy="2743200"/>
          </a:xfrm>
          <a:prstGeom prst="rect">
            <a:avLst/>
          </a:prstGeom>
        </p:spPr>
      </p:pic>
      <p:pic>
        <p:nvPicPr>
          <p:cNvPr id="9" name="Picture 8" descr="A graph with a line&#10;&#10;Description automatically generated">
            <a:extLst>
              <a:ext uri="{FF2B5EF4-FFF2-40B4-BE49-F238E27FC236}">
                <a16:creationId xmlns:a16="http://schemas.microsoft.com/office/drawing/2014/main" id="{C5823668-527E-4A87-9E0B-B62849F06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178" y="4108748"/>
            <a:ext cx="4114800" cy="2743200"/>
          </a:xfrm>
          <a:prstGeom prst="rect">
            <a:avLst/>
          </a:prstGeom>
        </p:spPr>
      </p:pic>
      <p:sp>
        <p:nvSpPr>
          <p:cNvPr id="10" name="TextBox 9">
            <a:extLst>
              <a:ext uri="{FF2B5EF4-FFF2-40B4-BE49-F238E27FC236}">
                <a16:creationId xmlns:a16="http://schemas.microsoft.com/office/drawing/2014/main" id="{1B8DF304-893C-1DD5-2213-2C8CAD28E613}"/>
              </a:ext>
            </a:extLst>
          </p:cNvPr>
          <p:cNvSpPr txBox="1"/>
          <p:nvPr/>
        </p:nvSpPr>
        <p:spPr>
          <a:xfrm>
            <a:off x="602178" y="87099"/>
            <a:ext cx="1757564" cy="523220"/>
          </a:xfrm>
          <a:prstGeom prst="rect">
            <a:avLst/>
          </a:prstGeom>
          <a:noFill/>
        </p:spPr>
        <p:txBody>
          <a:bodyPr wrap="square" rtlCol="0">
            <a:spAutoFit/>
          </a:bodyPr>
          <a:lstStyle/>
          <a:p>
            <a:pPr algn="just"/>
            <a:r>
              <a:rPr lang="en-GB" sz="2800" dirty="0">
                <a:latin typeface="Cambria" panose="02040503050406030204" pitchFamily="18" charset="0"/>
                <a:ea typeface="Cambria" panose="02040503050406030204" pitchFamily="18" charset="0"/>
              </a:rPr>
              <a:t>Posterior</a:t>
            </a:r>
          </a:p>
        </p:txBody>
      </p:sp>
      <p:sp>
        <p:nvSpPr>
          <p:cNvPr id="11" name="TextBox 10">
            <a:extLst>
              <a:ext uri="{FF2B5EF4-FFF2-40B4-BE49-F238E27FC236}">
                <a16:creationId xmlns:a16="http://schemas.microsoft.com/office/drawing/2014/main" id="{3FB29C54-3395-255A-CE2A-8378B3B9461A}"/>
              </a:ext>
            </a:extLst>
          </p:cNvPr>
          <p:cNvSpPr txBox="1"/>
          <p:nvPr/>
        </p:nvSpPr>
        <p:spPr>
          <a:xfrm>
            <a:off x="7446171" y="765527"/>
            <a:ext cx="4404483" cy="1754326"/>
          </a:xfrm>
          <a:prstGeom prst="rect">
            <a:avLst/>
          </a:prstGeom>
          <a:noFill/>
        </p:spPr>
        <p:txBody>
          <a:bodyPr wrap="square" rtlCol="0">
            <a:spAutoFit/>
          </a:bodyPr>
          <a:lstStyle/>
          <a:p>
            <a:pPr algn="just"/>
            <a:r>
              <a:rPr lang="en-GB" dirty="0">
                <a:latin typeface="Cambria" panose="02040503050406030204" pitchFamily="18" charset="0"/>
                <a:ea typeface="Cambria" panose="02040503050406030204" pitchFamily="18" charset="0"/>
              </a:rPr>
              <a:t>Posteriors are distributions derived from Bayes theorem, as we saw before. </a:t>
            </a:r>
          </a:p>
          <a:p>
            <a:pPr algn="just"/>
            <a:endParaRPr lang="en-GB" dirty="0">
              <a:latin typeface="Cambria" panose="02040503050406030204" pitchFamily="18" charset="0"/>
              <a:ea typeface="Cambria" panose="02040503050406030204" pitchFamily="18" charset="0"/>
            </a:endParaRPr>
          </a:p>
          <a:p>
            <a:pPr algn="just"/>
            <a:r>
              <a:rPr lang="en-GB" dirty="0">
                <a:latin typeface="Cambria" panose="02040503050406030204" pitchFamily="18" charset="0"/>
                <a:ea typeface="Cambria" panose="02040503050406030204" pitchFamily="18" charset="0"/>
              </a:rPr>
              <a:t>So, posteriors will be affected by both data (e.g. sample size) and priors (e.g. how informative they are)</a:t>
            </a:r>
          </a:p>
        </p:txBody>
      </p:sp>
    </p:spTree>
    <p:extLst>
      <p:ext uri="{BB962C8B-B14F-4D97-AF65-F5344CB8AC3E}">
        <p14:creationId xmlns:p14="http://schemas.microsoft.com/office/powerpoint/2010/main" val="4016220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2758828-4D7C-FE39-4606-21F3F038950F}"/>
                  </a:ext>
                </a:extLst>
              </p:cNvPr>
              <p:cNvSpPr txBox="1"/>
              <p:nvPr/>
            </p:nvSpPr>
            <p:spPr>
              <a:xfrm>
                <a:off x="819230" y="1265022"/>
                <a:ext cx="9548886" cy="707886"/>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If we have some observations </a:t>
                </a:r>
                <a14:m>
                  <m:oMath xmlns:m="http://schemas.openxmlformats.org/officeDocument/2006/math">
                    <m:r>
                      <a:rPr lang="en-GB" sz="2000" b="0" i="1" smtClean="0">
                        <a:latin typeface="Cambria Math" panose="02040503050406030204" pitchFamily="18" charset="0"/>
                        <a:ea typeface="Cambria" panose="02040503050406030204" pitchFamily="18" charset="0"/>
                      </a:rPr>
                      <m:t>𝑦</m:t>
                    </m:r>
                  </m:oMath>
                </a14:m>
                <a:r>
                  <a:rPr lang="en-GB" sz="2000" dirty="0">
                    <a:latin typeface="Cambria" panose="02040503050406030204" pitchFamily="18" charset="0"/>
                    <a:ea typeface="Cambria" panose="02040503050406030204" pitchFamily="18" charset="0"/>
                  </a:rPr>
                  <a:t> and some prior </a:t>
                </a:r>
                <a14:m>
                  <m:oMath xmlns:m="http://schemas.openxmlformats.org/officeDocument/2006/math">
                    <m:r>
                      <a:rPr lang="en-GB" sz="2000" i="1" smtClean="0">
                        <a:latin typeface="Cambria Math" panose="02040503050406030204" pitchFamily="18" charset="0"/>
                        <a:ea typeface="Cambria Math" panose="02040503050406030204" pitchFamily="18" charset="0"/>
                      </a:rPr>
                      <m:t>𝜆</m:t>
                    </m:r>
                  </m:oMath>
                </a14:m>
                <a:r>
                  <a:rPr lang="en-GB" sz="2000" dirty="0">
                    <a:latin typeface="Cambria" panose="02040503050406030204" pitchFamily="18" charset="0"/>
                    <a:ea typeface="Cambria" panose="02040503050406030204" pitchFamily="18" charset="0"/>
                  </a:rPr>
                  <a:t>, we can express the posterior as proportional to the likelihood:</a:t>
                </a:r>
              </a:p>
            </p:txBody>
          </p:sp>
        </mc:Choice>
        <mc:Fallback>
          <p:sp>
            <p:nvSpPr>
              <p:cNvPr id="2" name="TextBox 1">
                <a:extLst>
                  <a:ext uri="{FF2B5EF4-FFF2-40B4-BE49-F238E27FC236}">
                    <a16:creationId xmlns:a16="http://schemas.microsoft.com/office/drawing/2014/main" id="{72758828-4D7C-FE39-4606-21F3F038950F}"/>
                  </a:ext>
                </a:extLst>
              </p:cNvPr>
              <p:cNvSpPr txBox="1">
                <a:spLocks noRot="1" noChangeAspect="1" noMove="1" noResize="1" noEditPoints="1" noAdjustHandles="1" noChangeArrowheads="1" noChangeShapeType="1" noTextEdit="1"/>
              </p:cNvSpPr>
              <p:nvPr/>
            </p:nvSpPr>
            <p:spPr>
              <a:xfrm>
                <a:off x="819230" y="1265022"/>
                <a:ext cx="9548886" cy="707886"/>
              </a:xfrm>
              <a:prstGeom prst="rect">
                <a:avLst/>
              </a:prstGeom>
              <a:blipFill>
                <a:blip r:embed="rId2"/>
                <a:stretch>
                  <a:fillRect l="-638" t="-5172" r="-638" b="-1465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1BD21B6-1997-9C0D-1F38-9F1C79720E4B}"/>
                  </a:ext>
                </a:extLst>
              </p:cNvPr>
              <p:cNvSpPr txBox="1"/>
              <p:nvPr/>
            </p:nvSpPr>
            <p:spPr>
              <a:xfrm>
                <a:off x="4140333" y="2639961"/>
                <a:ext cx="3102516" cy="430887"/>
              </a:xfrm>
              <a:prstGeom prst="rect">
                <a:avLst/>
              </a:prstGeom>
              <a:noFill/>
            </p:spPr>
            <p:txBody>
              <a:bodyPr wrap="none" lIns="0" tIns="0" rIns="0" bIns="0" rtlCol="0">
                <a:spAutoFit/>
              </a:bodyPr>
              <a:lstStyle/>
              <a:p>
                <a14:m>
                  <m:oMath xmlns:m="http://schemas.openxmlformats.org/officeDocument/2006/math">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𝜆</m:t>
                        </m:r>
                      </m:e>
                      <m:e>
                        <m:r>
                          <a:rPr lang="en-GB" sz="2800" b="0" i="1" smtClean="0">
                            <a:latin typeface="Cambria Math" panose="02040503050406030204" pitchFamily="18" charset="0"/>
                            <a:ea typeface="Cambria Math" panose="02040503050406030204" pitchFamily="18" charset="0"/>
                          </a:rPr>
                          <m:t>𝑦</m:t>
                        </m:r>
                      </m:e>
                    </m:d>
                    <m:r>
                      <a:rPr lang="en-GB" sz="2800" i="1">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𝑃</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𝑦</m:t>
                    </m:r>
                    <m:r>
                      <a:rPr lang="en-GB" sz="2800" b="0" i="1" smtClean="0">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𝜆</m:t>
                    </m:r>
                  </m:oMath>
                </a14:m>
                <a:r>
                  <a:rPr lang="en-GB" sz="2800" dirty="0"/>
                  <a:t>)P(</a:t>
                </a:r>
                <a14:m>
                  <m:oMath xmlns:m="http://schemas.openxmlformats.org/officeDocument/2006/math">
                    <m:r>
                      <a:rPr lang="en-GB" sz="2800" i="1">
                        <a:latin typeface="Cambria Math" panose="02040503050406030204" pitchFamily="18" charset="0"/>
                        <a:ea typeface="Cambria Math" panose="02040503050406030204" pitchFamily="18" charset="0"/>
                      </a:rPr>
                      <m:t>𝜆</m:t>
                    </m:r>
                  </m:oMath>
                </a14:m>
                <a:r>
                  <a:rPr lang="en-GB" sz="2800" dirty="0"/>
                  <a:t>)</a:t>
                </a:r>
              </a:p>
            </p:txBody>
          </p:sp>
        </mc:Choice>
        <mc:Fallback>
          <p:sp>
            <p:nvSpPr>
              <p:cNvPr id="3" name="TextBox 2">
                <a:extLst>
                  <a:ext uri="{FF2B5EF4-FFF2-40B4-BE49-F238E27FC236}">
                    <a16:creationId xmlns:a16="http://schemas.microsoft.com/office/drawing/2014/main" id="{A1BD21B6-1997-9C0D-1F38-9F1C79720E4B}"/>
                  </a:ext>
                </a:extLst>
              </p:cNvPr>
              <p:cNvSpPr txBox="1">
                <a:spLocks noRot="1" noChangeAspect="1" noMove="1" noResize="1" noEditPoints="1" noAdjustHandles="1" noChangeArrowheads="1" noChangeShapeType="1" noTextEdit="1"/>
              </p:cNvSpPr>
              <p:nvPr/>
            </p:nvSpPr>
            <p:spPr>
              <a:xfrm>
                <a:off x="4140333" y="2639961"/>
                <a:ext cx="3102516" cy="430887"/>
              </a:xfrm>
              <a:prstGeom prst="rect">
                <a:avLst/>
              </a:prstGeom>
              <a:blipFill>
                <a:blip r:embed="rId3"/>
                <a:stretch>
                  <a:fillRect t="-25352" r="-5894" b="-49296"/>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B969EFB4-3538-A25F-89FA-06BA4B01CAD0}"/>
              </a:ext>
            </a:extLst>
          </p:cNvPr>
          <p:cNvSpPr txBox="1"/>
          <p:nvPr/>
        </p:nvSpPr>
        <p:spPr>
          <a:xfrm>
            <a:off x="1020791" y="3697069"/>
            <a:ext cx="9548886" cy="1015663"/>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Even so, sometimes priors and likelihood will be too complex, so we cannot compute the posterior distributions analytically. In such case, we need some computational sampling method.</a:t>
            </a:r>
          </a:p>
        </p:txBody>
      </p:sp>
    </p:spTree>
    <p:extLst>
      <p:ext uri="{BB962C8B-B14F-4D97-AF65-F5344CB8AC3E}">
        <p14:creationId xmlns:p14="http://schemas.microsoft.com/office/powerpoint/2010/main" val="735250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01705E-E7A7-7F69-56FE-B597D68EBB06}"/>
              </a:ext>
            </a:extLst>
          </p:cNvPr>
          <p:cNvSpPr txBox="1"/>
          <p:nvPr/>
        </p:nvSpPr>
        <p:spPr>
          <a:xfrm>
            <a:off x="351735" y="183699"/>
            <a:ext cx="2652299" cy="523220"/>
          </a:xfrm>
          <a:prstGeom prst="rect">
            <a:avLst/>
          </a:prstGeom>
          <a:noFill/>
        </p:spPr>
        <p:txBody>
          <a:bodyPr wrap="square" rtlCol="0">
            <a:spAutoFit/>
          </a:bodyPr>
          <a:lstStyle/>
          <a:p>
            <a:pPr algn="just"/>
            <a:r>
              <a:rPr lang="en-GB" sz="2800" dirty="0">
                <a:latin typeface="Cambria" panose="02040503050406030204" pitchFamily="18" charset="0"/>
                <a:ea typeface="Cambria" panose="02040503050406030204" pitchFamily="18" charset="0"/>
              </a:rPr>
              <a:t>MCMC sampling</a:t>
            </a:r>
          </a:p>
        </p:txBody>
      </p:sp>
      <p:sp>
        <p:nvSpPr>
          <p:cNvPr id="3" name="TextBox 2">
            <a:extLst>
              <a:ext uri="{FF2B5EF4-FFF2-40B4-BE49-F238E27FC236}">
                <a16:creationId xmlns:a16="http://schemas.microsoft.com/office/drawing/2014/main" id="{F5F63967-A683-689B-6E87-39056DD9467A}"/>
              </a:ext>
            </a:extLst>
          </p:cNvPr>
          <p:cNvSpPr txBox="1"/>
          <p:nvPr/>
        </p:nvSpPr>
        <p:spPr>
          <a:xfrm>
            <a:off x="351736" y="802217"/>
            <a:ext cx="11488530" cy="707886"/>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Markov chain Monte Carlo (MCMC) sampling, in particular Hamiltonian Monte Carlo (HMC), is a widely used method for sampling posterior distributions. It is generally acknowledged as the most accurate.  </a:t>
            </a:r>
          </a:p>
        </p:txBody>
      </p:sp>
      <p:sp>
        <p:nvSpPr>
          <p:cNvPr id="5" name="TextBox 4">
            <a:extLst>
              <a:ext uri="{FF2B5EF4-FFF2-40B4-BE49-F238E27FC236}">
                <a16:creationId xmlns:a16="http://schemas.microsoft.com/office/drawing/2014/main" id="{D45C099D-72D1-5864-A54B-A22FD5E7CBF6}"/>
              </a:ext>
            </a:extLst>
          </p:cNvPr>
          <p:cNvSpPr txBox="1"/>
          <p:nvPr/>
        </p:nvSpPr>
        <p:spPr>
          <a:xfrm>
            <a:off x="759601" y="5399051"/>
            <a:ext cx="10232971"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Animations produced with: </a:t>
            </a:r>
            <a:r>
              <a:rPr lang="en-GB" dirty="0">
                <a:latin typeface="Cambria" panose="02040503050406030204" pitchFamily="18" charset="0"/>
                <a:ea typeface="Cambria" panose="02040503050406030204" pitchFamily="18" charset="0"/>
                <a:hlinkClick r:id="rId6"/>
              </a:rPr>
              <a:t>https://github.com/chi-feng/mcmc-demo?tab=readme-ov-file</a:t>
            </a:r>
            <a:r>
              <a:rPr lang="en-GB" dirty="0">
                <a:latin typeface="Cambria" panose="02040503050406030204" pitchFamily="18" charset="0"/>
                <a:ea typeface="Cambria" panose="02040503050406030204" pitchFamily="18" charset="0"/>
              </a:rPr>
              <a:t> (Chi Feng)</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For more info see: </a:t>
            </a:r>
            <a:r>
              <a:rPr lang="en-GB" dirty="0">
                <a:latin typeface="Cambria" panose="02040503050406030204" pitchFamily="18" charset="0"/>
                <a:ea typeface="Cambria" panose="02040503050406030204" pitchFamily="18" charset="0"/>
                <a:hlinkClick r:id="rId7"/>
              </a:rPr>
              <a:t>https://www.youtube.com/watch?v=Qqz5AJjyugM</a:t>
            </a:r>
            <a:r>
              <a:rPr lang="en-GB" dirty="0">
                <a:latin typeface="Cambria" panose="02040503050406030204" pitchFamily="18" charset="0"/>
                <a:ea typeface="Cambria" panose="02040503050406030204" pitchFamily="18" charset="0"/>
              </a:rPr>
              <a:t> (Richard </a:t>
            </a:r>
            <a:r>
              <a:rPr lang="en-GB" dirty="0" err="1">
                <a:latin typeface="Cambria" panose="02040503050406030204" pitchFamily="18" charset="0"/>
                <a:ea typeface="Cambria" panose="02040503050406030204" pitchFamily="18" charset="0"/>
              </a:rPr>
              <a:t>McElreath</a:t>
            </a:r>
            <a:r>
              <a:rPr lang="en-GB" dirty="0">
                <a:latin typeface="Cambria" panose="02040503050406030204" pitchFamily="18" charset="0"/>
                <a:ea typeface="Cambria" panose="02040503050406030204" pitchFamily="18" charset="0"/>
              </a:rPr>
              <a:t>)</a:t>
            </a:r>
          </a:p>
          <a:p>
            <a:r>
              <a:rPr lang="en-GB" dirty="0">
                <a:latin typeface="Cambria" panose="02040503050406030204" pitchFamily="18" charset="0"/>
                <a:ea typeface="Cambria" panose="02040503050406030204" pitchFamily="18" charset="0"/>
              </a:rPr>
              <a:t>		</a:t>
            </a:r>
            <a:r>
              <a:rPr lang="en-GB" dirty="0">
                <a:latin typeface="Cambria" panose="02040503050406030204" pitchFamily="18" charset="0"/>
                <a:ea typeface="Cambria" panose="02040503050406030204" pitchFamily="18" charset="0"/>
                <a:hlinkClick r:id="rId8"/>
              </a:rPr>
              <a:t>https://www.youtube.com/watch?v=0MzH69hFdkE</a:t>
            </a:r>
            <a:r>
              <a:rPr lang="en-GB" dirty="0">
                <a:latin typeface="Cambria" panose="02040503050406030204" pitchFamily="18" charset="0"/>
                <a:ea typeface="Cambria" panose="02040503050406030204" pitchFamily="18" charset="0"/>
              </a:rPr>
              <a:t> (Ben Lambert).</a:t>
            </a:r>
          </a:p>
          <a:p>
            <a:endParaRPr lang="en-GB" dirty="0">
              <a:latin typeface="Cambria" panose="02040503050406030204" pitchFamily="18" charset="0"/>
              <a:ea typeface="Cambria" panose="02040503050406030204" pitchFamily="18" charset="0"/>
            </a:endParaRPr>
          </a:p>
        </p:txBody>
      </p:sp>
      <p:pic>
        <p:nvPicPr>
          <p:cNvPr id="9" name="mcmc_fast">
            <a:hlinkClick r:id="" action="ppaction://media"/>
            <a:extLst>
              <a:ext uri="{FF2B5EF4-FFF2-40B4-BE49-F238E27FC236}">
                <a16:creationId xmlns:a16="http://schemas.microsoft.com/office/drawing/2014/main" id="{D3E840D8-99AB-463D-DE68-153ABEAD391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096000" y="1840106"/>
            <a:ext cx="5744265" cy="3231149"/>
          </a:xfrm>
          <a:prstGeom prst="rect">
            <a:avLst/>
          </a:prstGeom>
        </p:spPr>
      </p:pic>
      <p:pic>
        <p:nvPicPr>
          <p:cNvPr id="12" name="mcmc_slow">
            <a:hlinkClick r:id="" action="ppaction://media"/>
            <a:extLst>
              <a:ext uri="{FF2B5EF4-FFF2-40B4-BE49-F238E27FC236}">
                <a16:creationId xmlns:a16="http://schemas.microsoft.com/office/drawing/2014/main" id="{761DD8EB-CFDF-3B19-5556-9728E4E7912F}"/>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51735" y="1840106"/>
            <a:ext cx="5744265" cy="3231149"/>
          </a:xfrm>
          <a:prstGeom prst="rect">
            <a:avLst/>
          </a:prstGeom>
        </p:spPr>
      </p:pic>
    </p:spTree>
    <p:extLst>
      <p:ext uri="{BB962C8B-B14F-4D97-AF65-F5344CB8AC3E}">
        <p14:creationId xmlns:p14="http://schemas.microsoft.com/office/powerpoint/2010/main" val="32896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9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883CF5-C553-C45A-6F6A-E314C2B44C10}"/>
              </a:ext>
            </a:extLst>
          </p:cNvPr>
          <p:cNvSpPr txBox="1"/>
          <p:nvPr/>
        </p:nvSpPr>
        <p:spPr>
          <a:xfrm>
            <a:off x="844507" y="1908407"/>
            <a:ext cx="11317996" cy="4216539"/>
          </a:xfrm>
          <a:prstGeom prst="rect">
            <a:avLst/>
          </a:prstGeom>
          <a:noFill/>
        </p:spPr>
        <p:txBody>
          <a:bodyPr wrap="square" rtlCol="0">
            <a:spAutoFit/>
          </a:bodyPr>
          <a:lstStyle/>
          <a:p>
            <a:pPr algn="just"/>
            <a:r>
              <a:rPr lang="en-GB" sz="2800" dirty="0">
                <a:latin typeface="Cambria" panose="02040503050406030204" pitchFamily="18" charset="0"/>
                <a:ea typeface="Cambria" panose="02040503050406030204" pitchFamily="18" charset="0"/>
              </a:rPr>
              <a:t>Part 2 Outline</a:t>
            </a:r>
            <a:r>
              <a:rPr lang="en-GB" sz="2400" dirty="0">
                <a:latin typeface="Cambria" panose="02040503050406030204" pitchFamily="18" charset="0"/>
                <a:ea typeface="Cambria" panose="02040503050406030204" pitchFamily="18" charset="0"/>
              </a:rPr>
              <a:t>:</a:t>
            </a:r>
          </a:p>
          <a:p>
            <a:pPr algn="just"/>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Data wrangling, analysis context and descriptive mapping (slides 10 -14)</a:t>
            </a: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Statistical model, scientific question and hypothesis (slides 15 – 19)</a:t>
            </a: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Bayesian workflow, assessment and interpretation of results (slides 20 – 29)</a:t>
            </a: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Conclusion (slide 30)</a:t>
            </a:r>
          </a:p>
          <a:p>
            <a:pPr algn="just"/>
            <a:endParaRPr lang="en-GB" sz="2400" dirty="0">
              <a:latin typeface="Cambria" panose="02040503050406030204" pitchFamily="18" charset="0"/>
              <a:ea typeface="Cambria" panose="02040503050406030204" pitchFamily="18" charset="0"/>
            </a:endParaRPr>
          </a:p>
          <a:p>
            <a:pPr algn="just"/>
            <a:endParaRPr lang="en-GB" sz="2400"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43982E14-8562-BA39-29A0-7863F5F7CA83}"/>
              </a:ext>
            </a:extLst>
          </p:cNvPr>
          <p:cNvSpPr txBox="1"/>
          <p:nvPr/>
        </p:nvSpPr>
        <p:spPr>
          <a:xfrm>
            <a:off x="3105972" y="523148"/>
            <a:ext cx="5980055" cy="584775"/>
          </a:xfrm>
          <a:prstGeom prst="rect">
            <a:avLst/>
          </a:prstGeom>
          <a:noFill/>
        </p:spPr>
        <p:txBody>
          <a:bodyPr wrap="square" rtlCol="0">
            <a:spAutoFit/>
          </a:bodyPr>
          <a:lstStyle/>
          <a:p>
            <a:pPr algn="just"/>
            <a:r>
              <a:rPr lang="en-GB" sz="3200" dirty="0">
                <a:latin typeface="Cambria" panose="02040503050406030204" pitchFamily="18" charset="0"/>
                <a:ea typeface="Cambria" panose="02040503050406030204" pitchFamily="18" charset="0"/>
              </a:rPr>
              <a:t>Part 1: Analysis of Cholera Data</a:t>
            </a:r>
          </a:p>
        </p:txBody>
      </p:sp>
    </p:spTree>
    <p:extLst>
      <p:ext uri="{BB962C8B-B14F-4D97-AF65-F5344CB8AC3E}">
        <p14:creationId xmlns:p14="http://schemas.microsoft.com/office/powerpoint/2010/main" val="3248665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1006</TotalTime>
  <Words>2057</Words>
  <Application>Microsoft Office PowerPoint</Application>
  <PresentationFormat>Widescreen</PresentationFormat>
  <Paragraphs>118</Paragraphs>
  <Slides>30</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Cambria</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Busch Moreno</dc:creator>
  <cp:lastModifiedBy>Simon Busch Moreno</cp:lastModifiedBy>
  <cp:revision>204</cp:revision>
  <dcterms:created xsi:type="dcterms:W3CDTF">2024-01-29T11:15:30Z</dcterms:created>
  <dcterms:modified xsi:type="dcterms:W3CDTF">2024-02-07T12:15:18Z</dcterms:modified>
</cp:coreProperties>
</file>